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84" r:id="rId4"/>
    <p:sldId id="260" r:id="rId5"/>
    <p:sldId id="258" r:id="rId6"/>
    <p:sldId id="262" r:id="rId7"/>
    <p:sldId id="261" r:id="rId8"/>
    <p:sldId id="277" r:id="rId9"/>
    <p:sldId id="289" r:id="rId10"/>
    <p:sldId id="263" r:id="rId11"/>
    <p:sldId id="280" r:id="rId12"/>
    <p:sldId id="264" r:id="rId13"/>
    <p:sldId id="265" r:id="rId14"/>
    <p:sldId id="267" r:id="rId15"/>
    <p:sldId id="266" r:id="rId16"/>
    <p:sldId id="270" r:id="rId17"/>
    <p:sldId id="268" r:id="rId18"/>
    <p:sldId id="269" r:id="rId19"/>
    <p:sldId id="291" r:id="rId20"/>
    <p:sldId id="273" r:id="rId21"/>
    <p:sldId id="288" r:id="rId22"/>
    <p:sldId id="283" r:id="rId23"/>
    <p:sldId id="272" r:id="rId24"/>
    <p:sldId id="271" r:id="rId25"/>
    <p:sldId id="278" r:id="rId26"/>
    <p:sldId id="290" r:id="rId27"/>
    <p:sldId id="276" r:id="rId28"/>
    <p:sldId id="287" r:id="rId29"/>
    <p:sldId id="282" r:id="rId30"/>
    <p:sldId id="275" r:id="rId31"/>
    <p:sldId id="279" r:id="rId32"/>
    <p:sldId id="285" r:id="rId33"/>
    <p:sldId id="274" r:id="rId3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urst Benjamin" initials="DB" lastIdx="2" clrIdx="0">
    <p:extLst>
      <p:ext uri="{19B8F6BF-5375-455C-9EA6-DF929625EA0E}">
        <p15:presenceInfo xmlns:p15="http://schemas.microsoft.com/office/powerpoint/2012/main" userId="4642d2ede847857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216"/>
    <a:srgbClr val="242400"/>
    <a:srgbClr val="DBA6FF"/>
    <a:srgbClr val="F4B2B4"/>
    <a:srgbClr val="8A0000"/>
    <a:srgbClr val="6A0000"/>
    <a:srgbClr val="E77A3D"/>
    <a:srgbClr val="D60C11"/>
    <a:srgbClr val="CC3300"/>
    <a:srgbClr val="F2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8" d="100"/>
          <a:sy n="78" d="100"/>
        </p:scale>
        <p:origin x="8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11-25T17:03:58.466" idx="2">
    <p:pos x="7574" y="3281"/>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8CBC3F-E1F4-F574-1519-903FA5FA77C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D2EFF66-CD82-930B-2333-6D2483B21C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F7BD88C-3E08-8CF8-FA79-3C0BE55E5B6C}"/>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5" name="Espace réservé du pied de page 4">
            <a:extLst>
              <a:ext uri="{FF2B5EF4-FFF2-40B4-BE49-F238E27FC236}">
                <a16:creationId xmlns:a16="http://schemas.microsoft.com/office/drawing/2014/main" id="{B1E475FA-C3DA-D8E0-927A-D4C1E78958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6D8D84B-3D2B-9FD7-F381-2E16A44C41A7}"/>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1066557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92FFBA-443E-6EDB-25E1-CD60B29ACA9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BE841DB-78E4-6B7D-FBF2-370F145C69A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7388060-51EA-C7C5-9DF2-CC03F99B57C1}"/>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5" name="Espace réservé du pied de page 4">
            <a:extLst>
              <a:ext uri="{FF2B5EF4-FFF2-40B4-BE49-F238E27FC236}">
                <a16:creationId xmlns:a16="http://schemas.microsoft.com/office/drawing/2014/main" id="{24BFB0C7-F9FB-76D3-05C0-9C7C5A40D4D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552854-2FCC-DE22-95E3-E3C6A637A22C}"/>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260236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263B420-25E8-1823-249B-92B9093FDC1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2D42E64-612C-1C28-FE66-095E9A498B3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653618-1829-7967-FDD5-C940FB78FF6C}"/>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5" name="Espace réservé du pied de page 4">
            <a:extLst>
              <a:ext uri="{FF2B5EF4-FFF2-40B4-BE49-F238E27FC236}">
                <a16:creationId xmlns:a16="http://schemas.microsoft.com/office/drawing/2014/main" id="{F8295711-14D1-FEFA-5BF1-11C5097E81A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BD20450-70DB-FE0F-57DD-4BF5B5E8AD13}"/>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2543248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48E871-6300-AE2B-E2EE-1AE0862992B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3C57FF7-CF69-1E4F-C288-3B72F1A4CD8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2EC80D2-DF85-EEFB-4F64-16C187CC6868}"/>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5" name="Espace réservé du pied de page 4">
            <a:extLst>
              <a:ext uri="{FF2B5EF4-FFF2-40B4-BE49-F238E27FC236}">
                <a16:creationId xmlns:a16="http://schemas.microsoft.com/office/drawing/2014/main" id="{C7B875B7-EB69-2479-A98F-2114A9CC90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4E67EAC-63FD-8CB3-BFE9-3284C09599FF}"/>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3288079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C7CC83-4DFF-C480-6C28-0ECB3C0FA74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CF09734-8990-6FA2-2C54-61369D52AC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F47474D-C141-1A93-9847-5B7FD7EB8209}"/>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5" name="Espace réservé du pied de page 4">
            <a:extLst>
              <a:ext uri="{FF2B5EF4-FFF2-40B4-BE49-F238E27FC236}">
                <a16:creationId xmlns:a16="http://schemas.microsoft.com/office/drawing/2014/main" id="{651B5BFF-5ABC-8CDC-391F-4757621E547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A32BE71-4029-0026-718A-0A14DE5C63D7}"/>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1675659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73FF8C-1B1E-01FD-802B-B469D09F62F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FB13D29-D03D-C109-8EB8-3E7ED85EE01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EAE4EEC-9E46-8ADA-240E-A7E48603402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506C28C-8CFC-8247-7E2F-98825CC835CA}"/>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6" name="Espace réservé du pied de page 5">
            <a:extLst>
              <a:ext uri="{FF2B5EF4-FFF2-40B4-BE49-F238E27FC236}">
                <a16:creationId xmlns:a16="http://schemas.microsoft.com/office/drawing/2014/main" id="{4C63CDE6-60D4-4A2C-51C6-A3B54DCC79A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11E8B99-E0F6-68F1-8237-F8A9CE29FD51}"/>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131850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EE9F21-8F48-0AD9-A70F-09A8CA95DF3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AABF58A-3A27-9BCF-2CDF-ED12D2FD19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0590716-AF0D-7466-DC87-0946E2A825D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B51FE7C-9C10-8DF7-AD06-10C92765E4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B4FB7AF-4F9E-14CD-2BD7-AA1DC2ADCDF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8D68E91-8025-ACBD-5A41-90FC3BA30023}"/>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8" name="Espace réservé du pied de page 7">
            <a:extLst>
              <a:ext uri="{FF2B5EF4-FFF2-40B4-BE49-F238E27FC236}">
                <a16:creationId xmlns:a16="http://schemas.microsoft.com/office/drawing/2014/main" id="{71B4AE43-A3F6-0B8F-E56D-C2D61AF8533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0547B6C-5802-0A5C-DF67-7C4ACA35CA53}"/>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1279288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3B979F-0B4C-9A6D-C3E2-B4CBE7E868D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34A7C1F-17C8-B4CA-DC5C-2CF5E5B5C085}"/>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4" name="Espace réservé du pied de page 3">
            <a:extLst>
              <a:ext uri="{FF2B5EF4-FFF2-40B4-BE49-F238E27FC236}">
                <a16:creationId xmlns:a16="http://schemas.microsoft.com/office/drawing/2014/main" id="{52E8D9EE-40EB-71D7-BF5A-C008D458659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81F3C2E-D7CE-6ED5-79BD-AB093158DC16}"/>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731524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769D05-BAFC-6F8D-38BC-890924FC06F5}"/>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3" name="Espace réservé du pied de page 2">
            <a:extLst>
              <a:ext uri="{FF2B5EF4-FFF2-40B4-BE49-F238E27FC236}">
                <a16:creationId xmlns:a16="http://schemas.microsoft.com/office/drawing/2014/main" id="{449473AA-49A6-47DF-A5E8-B87ADAF536B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426355B-B5AA-0AF7-0DE2-11231D03FF5E}"/>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2799071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7A8D01-7CA6-92F5-8973-587FDFEAF9C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1B3E4D6-5F51-52DD-2433-A7058F07A6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4622C4C-1970-772B-1BEF-8584435190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24A71BA-61BA-2EF9-30CD-BAC00CCCA210}"/>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6" name="Espace réservé du pied de page 5">
            <a:extLst>
              <a:ext uri="{FF2B5EF4-FFF2-40B4-BE49-F238E27FC236}">
                <a16:creationId xmlns:a16="http://schemas.microsoft.com/office/drawing/2014/main" id="{B167579A-69E2-4B5A-59CB-E7CEDAD5198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2D57998-53EE-3039-D47A-E86C4577D30C}"/>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251024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8FBAB3-D15D-3F08-FCAF-5DF084A80E9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B838EBB-556D-FD7A-C19B-0CB605C49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F851A40-6552-F816-D740-A1BF625969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279EFBA-C019-DA63-8DDD-C0F05A59CB57}"/>
              </a:ext>
            </a:extLst>
          </p:cNvPr>
          <p:cNvSpPr>
            <a:spLocks noGrp="1"/>
          </p:cNvSpPr>
          <p:nvPr>
            <p:ph type="dt" sz="half" idx="10"/>
          </p:nvPr>
        </p:nvSpPr>
        <p:spPr/>
        <p:txBody>
          <a:bodyPr/>
          <a:lstStyle/>
          <a:p>
            <a:fld id="{88D146D9-D5FC-4355-8C4B-01BBB311AC77}" type="datetimeFigureOut">
              <a:rPr lang="fr-FR" smtClean="0"/>
              <a:t>11/04/2026</a:t>
            </a:fld>
            <a:endParaRPr lang="fr-FR"/>
          </a:p>
        </p:txBody>
      </p:sp>
      <p:sp>
        <p:nvSpPr>
          <p:cNvPr id="6" name="Espace réservé du pied de page 5">
            <a:extLst>
              <a:ext uri="{FF2B5EF4-FFF2-40B4-BE49-F238E27FC236}">
                <a16:creationId xmlns:a16="http://schemas.microsoft.com/office/drawing/2014/main" id="{C10E6BA5-94BF-4387-28E0-A05F6A729A5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CEA73FE-B7AD-1D04-489F-8F1E743489AD}"/>
              </a:ext>
            </a:extLst>
          </p:cNvPr>
          <p:cNvSpPr>
            <a:spLocks noGrp="1"/>
          </p:cNvSpPr>
          <p:nvPr>
            <p:ph type="sldNum" sz="quarter" idx="12"/>
          </p:nvPr>
        </p:nvSpPr>
        <p:spPr/>
        <p:txBody>
          <a:bodyPr/>
          <a:lstStyle/>
          <a:p>
            <a:fld id="{DEDF7EAB-5606-454D-B2AA-6FD3D911B340}" type="slidenum">
              <a:rPr lang="fr-FR" smtClean="0"/>
              <a:t>‹N°›</a:t>
            </a:fld>
            <a:endParaRPr lang="fr-FR"/>
          </a:p>
        </p:txBody>
      </p:sp>
    </p:spTree>
    <p:extLst>
      <p:ext uri="{BB962C8B-B14F-4D97-AF65-F5344CB8AC3E}">
        <p14:creationId xmlns:p14="http://schemas.microsoft.com/office/powerpoint/2010/main" val="3456724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B2329E2-D079-EDF6-244A-25C04A6FE9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8F39A39-96BF-0190-6FDF-A878CB55CA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5EEDB9-E502-01EE-CB6E-09734291B3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D146D9-D5FC-4355-8C4B-01BBB311AC77}" type="datetimeFigureOut">
              <a:rPr lang="fr-FR" smtClean="0"/>
              <a:t>11/04/2026</a:t>
            </a:fld>
            <a:endParaRPr lang="fr-FR"/>
          </a:p>
        </p:txBody>
      </p:sp>
      <p:sp>
        <p:nvSpPr>
          <p:cNvPr id="5" name="Espace réservé du pied de page 4">
            <a:extLst>
              <a:ext uri="{FF2B5EF4-FFF2-40B4-BE49-F238E27FC236}">
                <a16:creationId xmlns:a16="http://schemas.microsoft.com/office/drawing/2014/main" id="{6C7D4ADC-426B-B20C-4376-8F5691FAA5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B6B54BF-FD0B-7F58-9D3C-C461403C18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DF7EAB-5606-454D-B2AA-6FD3D911B340}" type="slidenum">
              <a:rPr lang="fr-FR" smtClean="0"/>
              <a:t>‹N°›</a:t>
            </a:fld>
            <a:endParaRPr lang="fr-FR"/>
          </a:p>
        </p:txBody>
      </p:sp>
    </p:spTree>
    <p:extLst>
      <p:ext uri="{BB962C8B-B14F-4D97-AF65-F5344CB8AC3E}">
        <p14:creationId xmlns:p14="http://schemas.microsoft.com/office/powerpoint/2010/main" val="2208042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5CC07A36-1E58-01EC-4CBC-D18E3870EE93}"/>
              </a:ext>
            </a:extLst>
          </p:cNvPr>
          <p:cNvSpPr/>
          <p:nvPr/>
        </p:nvSpPr>
        <p:spPr>
          <a:xfrm>
            <a:off x="514662" y="479685"/>
            <a:ext cx="11677338" cy="3110680"/>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600" dirty="0">
                <a:solidFill>
                  <a:srgbClr val="FF9900"/>
                </a:solidFill>
                <a:latin typeface="Comic Sans MS" panose="030F0702030302020204" pitchFamily="66" charset="0"/>
              </a:rPr>
              <a:t>L’unité du corps</a:t>
            </a:r>
            <a:endParaRPr lang="fr-FR" sz="6600" dirty="0">
              <a:solidFill>
                <a:srgbClr val="FFFF00"/>
              </a:solidFill>
              <a:latin typeface="Comic Sans MS" panose="030F0702030302020204" pitchFamily="66" charset="0"/>
            </a:endParaRPr>
          </a:p>
          <a:p>
            <a:pPr algn="ctr"/>
            <a:r>
              <a:rPr lang="fr-FR" sz="6600" dirty="0">
                <a:solidFill>
                  <a:srgbClr val="FFFF00"/>
                </a:solidFill>
                <a:latin typeface="Comic Sans MS" panose="030F0702030302020204" pitchFamily="66" charset="0"/>
              </a:rPr>
              <a:t>La communion entre les croyants</a:t>
            </a:r>
          </a:p>
        </p:txBody>
      </p:sp>
      <p:sp>
        <p:nvSpPr>
          <p:cNvPr id="3" name="Ellipse 2">
            <a:extLst>
              <a:ext uri="{FF2B5EF4-FFF2-40B4-BE49-F238E27FC236}">
                <a16:creationId xmlns:a16="http://schemas.microsoft.com/office/drawing/2014/main" id="{DDEAF185-571E-35EF-5539-2E251C3171B0}"/>
              </a:ext>
            </a:extLst>
          </p:cNvPr>
          <p:cNvSpPr/>
          <p:nvPr/>
        </p:nvSpPr>
        <p:spPr>
          <a:xfrm>
            <a:off x="514662" y="285750"/>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a:t>
            </a:r>
          </a:p>
        </p:txBody>
      </p:sp>
      <p:pic>
        <p:nvPicPr>
          <p:cNvPr id="1028" name="Picture 4" descr="Travail En Équipe, Équipe, Engrenages">
            <a:extLst>
              <a:ext uri="{FF2B5EF4-FFF2-40B4-BE49-F238E27FC236}">
                <a16:creationId xmlns:a16="http://schemas.microsoft.com/office/drawing/2014/main" id="{62F01F59-8284-DA39-EECC-C941FC7C70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738" y="3590364"/>
            <a:ext cx="11564937" cy="3267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512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D73411BE-72C8-FBF0-2A52-44EA59BC6381}"/>
              </a:ext>
            </a:extLst>
          </p:cNvPr>
          <p:cNvSpPr/>
          <p:nvPr/>
        </p:nvSpPr>
        <p:spPr>
          <a:xfrm>
            <a:off x="858927" y="2790695"/>
            <a:ext cx="6939600" cy="857251"/>
          </a:xfrm>
          <a:prstGeom prst="ellips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bg2">
                    <a:lumMod val="25000"/>
                  </a:schemeClr>
                </a:solidFill>
              </a:rPr>
              <a:t>Je romps le pain comme :</a:t>
            </a:r>
          </a:p>
        </p:txBody>
      </p:sp>
      <p:sp>
        <p:nvSpPr>
          <p:cNvPr id="4" name="Ellipse 3">
            <a:extLst>
              <a:ext uri="{FF2B5EF4-FFF2-40B4-BE49-F238E27FC236}">
                <a16:creationId xmlns:a16="http://schemas.microsoft.com/office/drawing/2014/main" id="{670E7A59-019C-484D-823E-1DB2E9088F68}"/>
              </a:ext>
            </a:extLst>
          </p:cNvPr>
          <p:cNvSpPr/>
          <p:nvPr/>
        </p:nvSpPr>
        <p:spPr>
          <a:xfrm>
            <a:off x="259201" y="4764198"/>
            <a:ext cx="3554703" cy="1428373"/>
          </a:xfrm>
          <a:prstGeom prst="ellips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6">
                    <a:lumMod val="50000"/>
                  </a:schemeClr>
                </a:solidFill>
              </a:rPr>
              <a:t>Membre d’une église </a:t>
            </a:r>
            <a:r>
              <a:rPr lang="fr-FR" sz="4400" dirty="0">
                <a:solidFill>
                  <a:srgbClr val="950000"/>
                </a:solidFill>
              </a:rPr>
              <a:t>?</a:t>
            </a:r>
          </a:p>
        </p:txBody>
      </p:sp>
      <p:sp>
        <p:nvSpPr>
          <p:cNvPr id="6" name="Ellipse 5">
            <a:extLst>
              <a:ext uri="{FF2B5EF4-FFF2-40B4-BE49-F238E27FC236}">
                <a16:creationId xmlns:a16="http://schemas.microsoft.com/office/drawing/2014/main" id="{114CF783-23B1-8CD4-A566-B1B04B73EF4B}"/>
              </a:ext>
            </a:extLst>
          </p:cNvPr>
          <p:cNvSpPr/>
          <p:nvPr/>
        </p:nvSpPr>
        <p:spPr>
          <a:xfrm>
            <a:off x="3645709" y="4878703"/>
            <a:ext cx="4900582" cy="1652588"/>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2">
                    <a:lumMod val="50000"/>
                  </a:schemeClr>
                </a:solidFill>
              </a:rPr>
              <a:t>Adhérent au mouvement des frères </a:t>
            </a:r>
            <a:r>
              <a:rPr lang="fr-FR" sz="4400" dirty="0">
                <a:solidFill>
                  <a:srgbClr val="950000"/>
                </a:solidFill>
              </a:rPr>
              <a:t>?</a:t>
            </a:r>
          </a:p>
        </p:txBody>
      </p:sp>
      <p:sp>
        <p:nvSpPr>
          <p:cNvPr id="8" name="Ellipse 7">
            <a:extLst>
              <a:ext uri="{FF2B5EF4-FFF2-40B4-BE49-F238E27FC236}">
                <a16:creationId xmlns:a16="http://schemas.microsoft.com/office/drawing/2014/main" id="{BAE92A2D-9B7B-D356-22CD-037530B159CA}"/>
              </a:ext>
            </a:extLst>
          </p:cNvPr>
          <p:cNvSpPr/>
          <p:nvPr/>
        </p:nvSpPr>
        <p:spPr>
          <a:xfrm>
            <a:off x="8318145" y="4182533"/>
            <a:ext cx="3757894" cy="1652588"/>
          </a:xfrm>
          <a:prstGeom prst="ellips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Ayant souscrit à une doctrine </a:t>
            </a:r>
            <a:r>
              <a:rPr lang="fr-FR" sz="4400" dirty="0">
                <a:solidFill>
                  <a:srgbClr val="323232"/>
                </a:solidFill>
              </a:rPr>
              <a:t>?</a:t>
            </a:r>
          </a:p>
        </p:txBody>
      </p:sp>
      <p:sp>
        <p:nvSpPr>
          <p:cNvPr id="3" name="Ellipse 2">
            <a:extLst>
              <a:ext uri="{FF2B5EF4-FFF2-40B4-BE49-F238E27FC236}">
                <a16:creationId xmlns:a16="http://schemas.microsoft.com/office/drawing/2014/main" id="{39CADA9E-72AC-2863-20FD-D09BEBD3942C}"/>
              </a:ext>
            </a:extLst>
          </p:cNvPr>
          <p:cNvSpPr/>
          <p:nvPr/>
        </p:nvSpPr>
        <p:spPr>
          <a:xfrm>
            <a:off x="115959" y="66675"/>
            <a:ext cx="742967"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10</a:t>
            </a:r>
          </a:p>
        </p:txBody>
      </p:sp>
      <p:sp>
        <p:nvSpPr>
          <p:cNvPr id="5" name="Rectangle : coins arrondis 4">
            <a:extLst>
              <a:ext uri="{FF2B5EF4-FFF2-40B4-BE49-F238E27FC236}">
                <a16:creationId xmlns:a16="http://schemas.microsoft.com/office/drawing/2014/main" id="{90B430D0-5FDB-E44C-6468-A84D31D43A79}"/>
              </a:ext>
            </a:extLst>
          </p:cNvPr>
          <p:cNvSpPr/>
          <p:nvPr/>
        </p:nvSpPr>
        <p:spPr>
          <a:xfrm>
            <a:off x="697832" y="285749"/>
            <a:ext cx="11378207" cy="1276800"/>
          </a:xfrm>
          <a:prstGeom prst="roundRect">
            <a:avLst/>
          </a:prstGeom>
          <a:solidFill>
            <a:srgbClr val="D6DFC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83800"/>
                </a:solidFill>
              </a:rPr>
              <a:t>Rendre témoignage à l’unité du corps, qu’est ce que cela veut dire pratiquement ?</a:t>
            </a:r>
          </a:p>
        </p:txBody>
      </p:sp>
      <p:sp>
        <p:nvSpPr>
          <p:cNvPr id="7" name="Ellipse 6">
            <a:extLst>
              <a:ext uri="{FF2B5EF4-FFF2-40B4-BE49-F238E27FC236}">
                <a16:creationId xmlns:a16="http://schemas.microsoft.com/office/drawing/2014/main" id="{80F0FAAA-1479-56FE-ADEA-09850F5764EE}"/>
              </a:ext>
            </a:extLst>
          </p:cNvPr>
          <p:cNvSpPr/>
          <p:nvPr/>
        </p:nvSpPr>
        <p:spPr>
          <a:xfrm>
            <a:off x="378340" y="1882135"/>
            <a:ext cx="4415244" cy="857251"/>
          </a:xfrm>
          <a:prstGeom prst="ellipse">
            <a:avLst/>
          </a:prstGeom>
          <a:solidFill>
            <a:srgbClr val="EFEF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2C004D"/>
                </a:solidFill>
              </a:rPr>
              <a:t>Suffisance de Christ pour rassembler les siens.</a:t>
            </a:r>
          </a:p>
        </p:txBody>
      </p:sp>
      <p:sp>
        <p:nvSpPr>
          <p:cNvPr id="10" name="Ellipse 9">
            <a:extLst>
              <a:ext uri="{FF2B5EF4-FFF2-40B4-BE49-F238E27FC236}">
                <a16:creationId xmlns:a16="http://schemas.microsoft.com/office/drawing/2014/main" id="{58D5341E-325B-C5D9-C1B9-11CCE6A44B7A}"/>
              </a:ext>
            </a:extLst>
          </p:cNvPr>
          <p:cNvSpPr/>
          <p:nvPr/>
        </p:nvSpPr>
        <p:spPr>
          <a:xfrm>
            <a:off x="4841342" y="1613858"/>
            <a:ext cx="4415244" cy="857251"/>
          </a:xfrm>
          <a:prstGeom prst="ellipse">
            <a:avLst/>
          </a:prstGeom>
          <a:solidFill>
            <a:srgbClr val="EFEF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C00000"/>
                </a:solidFill>
              </a:rPr>
              <a:t>Suffisance de son Esprit pour conduire les siens</a:t>
            </a:r>
          </a:p>
        </p:txBody>
      </p:sp>
      <p:sp>
        <p:nvSpPr>
          <p:cNvPr id="11" name="Flèche : bas 10">
            <a:extLst>
              <a:ext uri="{FF2B5EF4-FFF2-40B4-BE49-F238E27FC236}">
                <a16:creationId xmlns:a16="http://schemas.microsoft.com/office/drawing/2014/main" id="{FA46EE56-7521-24BF-4851-1D41327FC5FF}"/>
              </a:ext>
            </a:extLst>
          </p:cNvPr>
          <p:cNvSpPr/>
          <p:nvPr/>
        </p:nvSpPr>
        <p:spPr>
          <a:xfrm>
            <a:off x="1705806" y="3525253"/>
            <a:ext cx="435815" cy="121857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 bas 11">
            <a:extLst>
              <a:ext uri="{FF2B5EF4-FFF2-40B4-BE49-F238E27FC236}">
                <a16:creationId xmlns:a16="http://schemas.microsoft.com/office/drawing/2014/main" id="{25F68BB7-7BED-2ACA-8E27-590B52B19064}"/>
              </a:ext>
            </a:extLst>
          </p:cNvPr>
          <p:cNvSpPr/>
          <p:nvPr/>
        </p:nvSpPr>
        <p:spPr>
          <a:xfrm>
            <a:off x="5209242" y="3647946"/>
            <a:ext cx="435815" cy="126432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 bas 12">
            <a:extLst>
              <a:ext uri="{FF2B5EF4-FFF2-40B4-BE49-F238E27FC236}">
                <a16:creationId xmlns:a16="http://schemas.microsoft.com/office/drawing/2014/main" id="{86BED2D8-CF5A-770C-0C32-8563AE5A59EE}"/>
              </a:ext>
            </a:extLst>
          </p:cNvPr>
          <p:cNvSpPr/>
          <p:nvPr/>
        </p:nvSpPr>
        <p:spPr>
          <a:xfrm rot="18638555">
            <a:off x="7788340" y="3166987"/>
            <a:ext cx="435815" cy="166071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074" name="Picture 2" descr="2,153,007 Photos de Pain - Photos de stock gratuites et ...">
            <a:extLst>
              <a:ext uri="{FF2B5EF4-FFF2-40B4-BE49-F238E27FC236}">
                <a16:creationId xmlns:a16="http://schemas.microsoft.com/office/drawing/2014/main" id="{2BC9A5B2-F000-34C7-4750-0DB8F34C94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9708" y="2281054"/>
            <a:ext cx="3643952" cy="1745768"/>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 coins arrondis 13">
            <a:extLst>
              <a:ext uri="{FF2B5EF4-FFF2-40B4-BE49-F238E27FC236}">
                <a16:creationId xmlns:a16="http://schemas.microsoft.com/office/drawing/2014/main" id="{1B58E6BF-6F53-C33B-2079-6D5C05C56F67}"/>
              </a:ext>
            </a:extLst>
          </p:cNvPr>
          <p:cNvSpPr/>
          <p:nvPr/>
        </p:nvSpPr>
        <p:spPr>
          <a:xfrm>
            <a:off x="115960" y="1613858"/>
            <a:ext cx="4677624" cy="1143308"/>
          </a:xfrm>
          <a:prstGeom prst="roundRect">
            <a:avLst/>
          </a:prstGeom>
          <a:solidFill>
            <a:srgbClr val="F8ECA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C00000"/>
                </a:solidFill>
              </a:rPr>
              <a:t>« car là où deux ou trois sont assemblés en mon nom, </a:t>
            </a:r>
            <a:r>
              <a:rPr lang="fr-FR" sz="2800" dirty="0">
                <a:solidFill>
                  <a:schemeClr val="tx1"/>
                </a:solidFill>
              </a:rPr>
              <a:t>je suis là </a:t>
            </a:r>
            <a:r>
              <a:rPr lang="fr-FR" sz="2400" dirty="0">
                <a:solidFill>
                  <a:srgbClr val="C00000"/>
                </a:solidFill>
              </a:rPr>
              <a:t>au milieu d'eux. » </a:t>
            </a:r>
            <a:r>
              <a:rPr lang="fr-FR" dirty="0">
                <a:solidFill>
                  <a:srgbClr val="C00000"/>
                </a:solidFill>
              </a:rPr>
              <a:t>(Matt. 18 : 20)</a:t>
            </a:r>
          </a:p>
        </p:txBody>
      </p:sp>
      <p:sp>
        <p:nvSpPr>
          <p:cNvPr id="15" name="Rectangle : coins arrondis 14">
            <a:extLst>
              <a:ext uri="{FF2B5EF4-FFF2-40B4-BE49-F238E27FC236}">
                <a16:creationId xmlns:a16="http://schemas.microsoft.com/office/drawing/2014/main" id="{9DFB715B-86AB-0112-6711-8ACE79A5EE2A}"/>
              </a:ext>
            </a:extLst>
          </p:cNvPr>
          <p:cNvSpPr/>
          <p:nvPr/>
        </p:nvSpPr>
        <p:spPr>
          <a:xfrm>
            <a:off x="4841342" y="1604333"/>
            <a:ext cx="5836036" cy="1143308"/>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chemeClr val="accent6">
                    <a:lumMod val="50000"/>
                  </a:schemeClr>
                </a:solidFill>
              </a:rPr>
              <a:t>« Mais </a:t>
            </a:r>
            <a:r>
              <a:rPr lang="fr-FR" sz="2800" dirty="0">
                <a:solidFill>
                  <a:srgbClr val="FF0000"/>
                </a:solidFill>
              </a:rPr>
              <a:t>le seul et même Esprit </a:t>
            </a:r>
            <a:r>
              <a:rPr lang="fr-FR" sz="2000" dirty="0">
                <a:solidFill>
                  <a:schemeClr val="accent6">
                    <a:lumMod val="50000"/>
                  </a:schemeClr>
                </a:solidFill>
              </a:rPr>
              <a:t>opère toutes ces choses, distribuant à chacun en particulier </a:t>
            </a:r>
            <a:r>
              <a:rPr lang="fr-FR" sz="2800" dirty="0">
                <a:solidFill>
                  <a:srgbClr val="FF0000"/>
                </a:solidFill>
              </a:rPr>
              <a:t>comme il lui plaît</a:t>
            </a:r>
            <a:r>
              <a:rPr lang="fr-FR" sz="2000" dirty="0">
                <a:solidFill>
                  <a:schemeClr val="accent6">
                    <a:lumMod val="50000"/>
                  </a:schemeClr>
                </a:solidFill>
              </a:rPr>
              <a:t>. » </a:t>
            </a:r>
            <a:r>
              <a:rPr lang="fr-FR" dirty="0">
                <a:solidFill>
                  <a:schemeClr val="accent6">
                    <a:lumMod val="50000"/>
                  </a:schemeClr>
                </a:solidFill>
              </a:rPr>
              <a:t>(1 Cor. 12 : 11)</a:t>
            </a:r>
          </a:p>
        </p:txBody>
      </p:sp>
      <p:sp>
        <p:nvSpPr>
          <p:cNvPr id="16" name="Rectangle : coins arrondis 15">
            <a:extLst>
              <a:ext uri="{FF2B5EF4-FFF2-40B4-BE49-F238E27FC236}">
                <a16:creationId xmlns:a16="http://schemas.microsoft.com/office/drawing/2014/main" id="{320A40C3-6AB9-BBEE-F662-05581C7E5FB7}"/>
              </a:ext>
            </a:extLst>
          </p:cNvPr>
          <p:cNvSpPr/>
          <p:nvPr/>
        </p:nvSpPr>
        <p:spPr>
          <a:xfrm>
            <a:off x="378340" y="4748600"/>
            <a:ext cx="11697701" cy="1652588"/>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C00000"/>
                </a:solidFill>
              </a:rPr>
              <a:t>Membre du corps de Christ</a:t>
            </a:r>
          </a:p>
        </p:txBody>
      </p:sp>
    </p:spTree>
    <p:extLst>
      <p:ext uri="{BB962C8B-B14F-4D97-AF65-F5344CB8AC3E}">
        <p14:creationId xmlns:p14="http://schemas.microsoft.com/office/powerpoint/2010/main" val="198338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up)">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xit" presetSubtype="4" fill="hold" grpId="1" nodeType="clickEffect">
                                  <p:stCondLst>
                                    <p:cond delay="0"/>
                                  </p:stCondLst>
                                  <p:childTnLst>
                                    <p:animEffect transition="out" filter="wipe(down)">
                                      <p:cBhvr>
                                        <p:cTn id="29" dur="500"/>
                                        <p:tgtEl>
                                          <p:spTgt spid="14"/>
                                        </p:tgtEl>
                                      </p:cBhvr>
                                    </p:animEffect>
                                    <p:set>
                                      <p:cBhvr>
                                        <p:cTn id="30" dur="1" fill="hold">
                                          <p:stCondLst>
                                            <p:cond delay="499"/>
                                          </p:stCondLst>
                                        </p:cTn>
                                        <p:tgtEl>
                                          <p:spTgt spid="1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580">
                                          <p:stCondLst>
                                            <p:cond delay="0"/>
                                          </p:stCondLst>
                                        </p:cTn>
                                        <p:tgtEl>
                                          <p:spTgt spid="10"/>
                                        </p:tgtEl>
                                      </p:cBhvr>
                                    </p:animEffect>
                                    <p:anim calcmode="lin" valueType="num">
                                      <p:cBhvr>
                                        <p:cTn id="3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1" dur="26">
                                          <p:stCondLst>
                                            <p:cond delay="650"/>
                                          </p:stCondLst>
                                        </p:cTn>
                                        <p:tgtEl>
                                          <p:spTgt spid="10"/>
                                        </p:tgtEl>
                                      </p:cBhvr>
                                      <p:to x="100000" y="60000"/>
                                    </p:animScale>
                                    <p:animScale>
                                      <p:cBhvr>
                                        <p:cTn id="42" dur="166" decel="50000">
                                          <p:stCondLst>
                                            <p:cond delay="676"/>
                                          </p:stCondLst>
                                        </p:cTn>
                                        <p:tgtEl>
                                          <p:spTgt spid="10"/>
                                        </p:tgtEl>
                                      </p:cBhvr>
                                      <p:to x="100000" y="100000"/>
                                    </p:animScale>
                                    <p:animScale>
                                      <p:cBhvr>
                                        <p:cTn id="43" dur="26">
                                          <p:stCondLst>
                                            <p:cond delay="1312"/>
                                          </p:stCondLst>
                                        </p:cTn>
                                        <p:tgtEl>
                                          <p:spTgt spid="10"/>
                                        </p:tgtEl>
                                      </p:cBhvr>
                                      <p:to x="100000" y="80000"/>
                                    </p:animScale>
                                    <p:animScale>
                                      <p:cBhvr>
                                        <p:cTn id="44" dur="166" decel="50000">
                                          <p:stCondLst>
                                            <p:cond delay="1338"/>
                                          </p:stCondLst>
                                        </p:cTn>
                                        <p:tgtEl>
                                          <p:spTgt spid="10"/>
                                        </p:tgtEl>
                                      </p:cBhvr>
                                      <p:to x="100000" y="100000"/>
                                    </p:animScale>
                                    <p:animScale>
                                      <p:cBhvr>
                                        <p:cTn id="45" dur="26">
                                          <p:stCondLst>
                                            <p:cond delay="1642"/>
                                          </p:stCondLst>
                                        </p:cTn>
                                        <p:tgtEl>
                                          <p:spTgt spid="10"/>
                                        </p:tgtEl>
                                      </p:cBhvr>
                                      <p:to x="100000" y="90000"/>
                                    </p:animScale>
                                    <p:animScale>
                                      <p:cBhvr>
                                        <p:cTn id="46" dur="166" decel="50000">
                                          <p:stCondLst>
                                            <p:cond delay="1668"/>
                                          </p:stCondLst>
                                        </p:cTn>
                                        <p:tgtEl>
                                          <p:spTgt spid="10"/>
                                        </p:tgtEl>
                                      </p:cBhvr>
                                      <p:to x="100000" y="100000"/>
                                    </p:animScale>
                                    <p:animScale>
                                      <p:cBhvr>
                                        <p:cTn id="47" dur="26">
                                          <p:stCondLst>
                                            <p:cond delay="1808"/>
                                          </p:stCondLst>
                                        </p:cTn>
                                        <p:tgtEl>
                                          <p:spTgt spid="10"/>
                                        </p:tgtEl>
                                      </p:cBhvr>
                                      <p:to x="100000" y="95000"/>
                                    </p:animScale>
                                    <p:animScale>
                                      <p:cBhvr>
                                        <p:cTn id="48" dur="166" decel="50000">
                                          <p:stCondLst>
                                            <p:cond delay="1834"/>
                                          </p:stCondLst>
                                        </p:cTn>
                                        <p:tgtEl>
                                          <p:spTgt spid="10"/>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wipe(up)">
                                      <p:cBhvr>
                                        <p:cTn id="53" dur="5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xit" presetSubtype="4" fill="hold" grpId="1" nodeType="clickEffect">
                                  <p:stCondLst>
                                    <p:cond delay="0"/>
                                  </p:stCondLst>
                                  <p:childTnLst>
                                    <p:animEffect transition="out" filter="wipe(down)">
                                      <p:cBhvr>
                                        <p:cTn id="57" dur="500"/>
                                        <p:tgtEl>
                                          <p:spTgt spid="15"/>
                                        </p:tgtEl>
                                      </p:cBhvr>
                                    </p:animEffect>
                                    <p:set>
                                      <p:cBhvr>
                                        <p:cTn id="58" dur="1" fill="hold">
                                          <p:stCondLst>
                                            <p:cond delay="499"/>
                                          </p:stCondLst>
                                        </p:cTn>
                                        <p:tgtEl>
                                          <p:spTgt spid="15"/>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2"/>
                                        </p:tgtEl>
                                        <p:attrNameLst>
                                          <p:attrName>style.visibility</p:attrName>
                                        </p:attrNameLst>
                                      </p:cBhvr>
                                      <p:to>
                                        <p:strVal val="visible"/>
                                      </p:to>
                                    </p:set>
                                    <p:animEffect transition="in" filter="wipe(left)">
                                      <p:cBhvr>
                                        <p:cTn id="63" dur="500"/>
                                        <p:tgtEl>
                                          <p:spTgt spid="2"/>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4"/>
                                        </p:tgtEl>
                                        <p:attrNameLst>
                                          <p:attrName>style.visibility</p:attrName>
                                        </p:attrNameLst>
                                      </p:cBhvr>
                                      <p:to>
                                        <p:strVal val="visible"/>
                                      </p:to>
                                    </p:set>
                                    <p:animEffect transition="in" filter="wipe(up)">
                                      <p:cBhvr>
                                        <p:cTn id="68" dur="500"/>
                                        <p:tgtEl>
                                          <p:spTgt spid="4"/>
                                        </p:tgtEl>
                                      </p:cBhvr>
                                    </p:animEffect>
                                  </p:childTnLst>
                                </p:cTn>
                              </p:par>
                              <p:par>
                                <p:cTn id="69" presetID="22" presetClass="entr" presetSubtype="1" fill="hold" grpId="0" nodeType="with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wipe(up)">
                                      <p:cBhvr>
                                        <p:cTn id="71" dur="500"/>
                                        <p:tgtEl>
                                          <p:spTgt spid="11"/>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1" fill="hold" grpId="0" nodeType="click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wipe(up)">
                                      <p:cBhvr>
                                        <p:cTn id="76" dur="500"/>
                                        <p:tgtEl>
                                          <p:spTgt spid="12"/>
                                        </p:tgtEl>
                                      </p:cBhvr>
                                    </p:animEffect>
                                  </p:childTnLst>
                                </p:cTn>
                              </p:par>
                              <p:par>
                                <p:cTn id="77" presetID="22" presetClass="entr" presetSubtype="1" fill="hold" grpId="0" nodeType="with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wipe(up)">
                                      <p:cBhvr>
                                        <p:cTn id="79" dur="500"/>
                                        <p:tgtEl>
                                          <p:spTgt spid="6"/>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grpId="0" nodeType="clickEffect">
                                  <p:stCondLst>
                                    <p:cond delay="0"/>
                                  </p:stCondLst>
                                  <p:childTnLst>
                                    <p:set>
                                      <p:cBhvr>
                                        <p:cTn id="83" dur="1" fill="hold">
                                          <p:stCondLst>
                                            <p:cond delay="0"/>
                                          </p:stCondLst>
                                        </p:cTn>
                                        <p:tgtEl>
                                          <p:spTgt spid="8"/>
                                        </p:tgtEl>
                                        <p:attrNameLst>
                                          <p:attrName>style.visibility</p:attrName>
                                        </p:attrNameLst>
                                      </p:cBhvr>
                                      <p:to>
                                        <p:strVal val="visible"/>
                                      </p:to>
                                    </p:set>
                                    <p:animEffect transition="in" filter="wipe(up)">
                                      <p:cBhvr>
                                        <p:cTn id="84" dur="500"/>
                                        <p:tgtEl>
                                          <p:spTgt spid="8"/>
                                        </p:tgtEl>
                                      </p:cBhvr>
                                    </p:animEffect>
                                  </p:childTnLst>
                                </p:cTn>
                              </p:par>
                              <p:par>
                                <p:cTn id="85" presetID="22" presetClass="entr" presetSubtype="1" fill="hold" grpId="0" nodeType="with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wipe(up)">
                                      <p:cBhvr>
                                        <p:cTn id="87" dur="500"/>
                                        <p:tgtEl>
                                          <p:spTgt spid="13"/>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wipe(left)">
                                      <p:cBhvr>
                                        <p:cTn id="9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P spid="8" grpId="0" animBg="1"/>
      <p:bldP spid="7" grpId="0" animBg="1"/>
      <p:bldP spid="10" grpId="0" animBg="1"/>
      <p:bldP spid="11" grpId="0" animBg="1"/>
      <p:bldP spid="12" grpId="0" animBg="1"/>
      <p:bldP spid="13" grpId="0" animBg="1"/>
      <p:bldP spid="14" grpId="0" animBg="1"/>
      <p:bldP spid="14" grpId="1" animBg="1"/>
      <p:bldP spid="15" grpId="0" animBg="1"/>
      <p:bldP spid="15" grpId="1"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AB3BA35B-76A0-EDF9-A3FA-D85705AAAC53}"/>
              </a:ext>
            </a:extLst>
          </p:cNvPr>
          <p:cNvSpPr/>
          <p:nvPr/>
        </p:nvSpPr>
        <p:spPr>
          <a:xfrm>
            <a:off x="697832" y="285749"/>
            <a:ext cx="11378207" cy="1049311"/>
          </a:xfrm>
          <a:prstGeom prst="roundRect">
            <a:avLst/>
          </a:prstGeom>
          <a:solidFill>
            <a:srgbClr val="D6DFC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83800"/>
                </a:solidFill>
              </a:rPr>
              <a:t>Rendre témoignage à l’unité du corps, </a:t>
            </a:r>
          </a:p>
          <a:p>
            <a:pPr algn="ctr"/>
            <a:r>
              <a:rPr lang="fr-FR" sz="3600" dirty="0">
                <a:solidFill>
                  <a:srgbClr val="383800"/>
                </a:solidFill>
              </a:rPr>
              <a:t>qu’est ce que cela veut dire pratiquement ?</a:t>
            </a:r>
          </a:p>
        </p:txBody>
      </p:sp>
      <p:sp>
        <p:nvSpPr>
          <p:cNvPr id="3" name="Ellipse 2">
            <a:extLst>
              <a:ext uri="{FF2B5EF4-FFF2-40B4-BE49-F238E27FC236}">
                <a16:creationId xmlns:a16="http://schemas.microsoft.com/office/drawing/2014/main" id="{20065C7A-FFFB-EC8D-0D62-1816802B5694}"/>
              </a:ext>
            </a:extLst>
          </p:cNvPr>
          <p:cNvSpPr/>
          <p:nvPr/>
        </p:nvSpPr>
        <p:spPr>
          <a:xfrm>
            <a:off x="697831" y="2646701"/>
            <a:ext cx="10694694" cy="1180475"/>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Tout croyant a </a:t>
            </a:r>
            <a:r>
              <a:rPr lang="fr-FR" sz="3200" dirty="0">
                <a:solidFill>
                  <a:schemeClr val="tx1"/>
                </a:solidFill>
              </a:rPr>
              <a:t>sa place </a:t>
            </a:r>
            <a:r>
              <a:rPr lang="fr-FR" sz="2800" dirty="0">
                <a:solidFill>
                  <a:srgbClr val="C00000"/>
                </a:solidFill>
              </a:rPr>
              <a:t>à la table du Seigneur </a:t>
            </a:r>
          </a:p>
          <a:p>
            <a:pPr algn="ctr"/>
            <a:r>
              <a:rPr lang="fr-FR" sz="2800" dirty="0">
                <a:solidFill>
                  <a:srgbClr val="C00000"/>
                </a:solidFill>
              </a:rPr>
              <a:t>comme </a:t>
            </a:r>
            <a:r>
              <a:rPr lang="fr-FR" sz="3200" dirty="0">
                <a:solidFill>
                  <a:schemeClr val="tx1"/>
                </a:solidFill>
              </a:rPr>
              <a:t>membre du corps de Christ </a:t>
            </a:r>
          </a:p>
        </p:txBody>
      </p:sp>
      <p:sp>
        <p:nvSpPr>
          <p:cNvPr id="4" name="Ellipse 3">
            <a:extLst>
              <a:ext uri="{FF2B5EF4-FFF2-40B4-BE49-F238E27FC236}">
                <a16:creationId xmlns:a16="http://schemas.microsoft.com/office/drawing/2014/main" id="{A951A843-D43D-A735-AC9E-10BF1410EEED}"/>
              </a:ext>
            </a:extLst>
          </p:cNvPr>
          <p:cNvSpPr/>
          <p:nvPr/>
        </p:nvSpPr>
        <p:spPr>
          <a:xfrm>
            <a:off x="115959" y="66675"/>
            <a:ext cx="632693"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11</a:t>
            </a:r>
          </a:p>
        </p:txBody>
      </p:sp>
      <p:sp>
        <p:nvSpPr>
          <p:cNvPr id="5" name="Ellipse 4">
            <a:extLst>
              <a:ext uri="{FF2B5EF4-FFF2-40B4-BE49-F238E27FC236}">
                <a16:creationId xmlns:a16="http://schemas.microsoft.com/office/drawing/2014/main" id="{7E54C83F-BE3D-0384-D4FA-CE8E74AFB63F}"/>
              </a:ext>
            </a:extLst>
          </p:cNvPr>
          <p:cNvSpPr/>
          <p:nvPr/>
        </p:nvSpPr>
        <p:spPr>
          <a:xfrm>
            <a:off x="697831" y="1466225"/>
            <a:ext cx="10694694" cy="1049311"/>
          </a:xfrm>
          <a:prstGeom prst="ellipse">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4">
                    <a:lumMod val="20000"/>
                    <a:lumOff val="80000"/>
                  </a:schemeClr>
                </a:solidFill>
              </a:rPr>
              <a:t>Tout croyant, </a:t>
            </a:r>
            <a:r>
              <a:rPr lang="fr-FR" sz="2800" dirty="0">
                <a:solidFill>
                  <a:srgbClr val="FFC000"/>
                </a:solidFill>
              </a:rPr>
              <a:t>sans exception,</a:t>
            </a:r>
            <a:r>
              <a:rPr lang="fr-FR" sz="2800" dirty="0">
                <a:solidFill>
                  <a:schemeClr val="accent4">
                    <a:lumMod val="20000"/>
                    <a:lumOff val="80000"/>
                  </a:schemeClr>
                </a:solidFill>
              </a:rPr>
              <a:t> est représenté </a:t>
            </a:r>
          </a:p>
          <a:p>
            <a:pPr algn="ctr"/>
            <a:r>
              <a:rPr lang="fr-FR" sz="2800" dirty="0">
                <a:solidFill>
                  <a:schemeClr val="accent4">
                    <a:lumMod val="20000"/>
                    <a:lumOff val="80000"/>
                  </a:schemeClr>
                </a:solidFill>
              </a:rPr>
              <a:t>dans le pain de la Cène.</a:t>
            </a:r>
          </a:p>
        </p:txBody>
      </p:sp>
      <p:sp>
        <p:nvSpPr>
          <p:cNvPr id="6" name="Ellipse 5">
            <a:extLst>
              <a:ext uri="{FF2B5EF4-FFF2-40B4-BE49-F238E27FC236}">
                <a16:creationId xmlns:a16="http://schemas.microsoft.com/office/drawing/2014/main" id="{DD80EC28-EEAF-8191-1DEC-C3AE19E8B4CE}"/>
              </a:ext>
            </a:extLst>
          </p:cNvPr>
          <p:cNvSpPr/>
          <p:nvPr/>
        </p:nvSpPr>
        <p:spPr>
          <a:xfrm>
            <a:off x="697831" y="3958341"/>
            <a:ext cx="10694694" cy="1304144"/>
          </a:xfrm>
          <a:prstGeom prst="ellipse">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Avons-nous le droit devant notre Seigneur </a:t>
            </a:r>
          </a:p>
          <a:p>
            <a:pPr algn="ctr"/>
            <a:r>
              <a:rPr lang="fr-FR" sz="2800" dirty="0"/>
              <a:t>de vivre en </a:t>
            </a:r>
            <a:r>
              <a:rPr lang="fr-FR" sz="2800"/>
              <a:t>vase clos</a:t>
            </a:r>
            <a:endParaRPr lang="fr-FR" sz="2800" dirty="0"/>
          </a:p>
          <a:p>
            <a:pPr algn="ctr"/>
            <a:r>
              <a:rPr lang="fr-FR" sz="2800" dirty="0"/>
              <a:t>en ignorant les autres croyants ?</a:t>
            </a:r>
          </a:p>
        </p:txBody>
      </p:sp>
      <p:sp>
        <p:nvSpPr>
          <p:cNvPr id="7" name="Ellipse 6">
            <a:extLst>
              <a:ext uri="{FF2B5EF4-FFF2-40B4-BE49-F238E27FC236}">
                <a16:creationId xmlns:a16="http://schemas.microsoft.com/office/drawing/2014/main" id="{771DD0A1-784A-3EAE-28EA-052227EA473E}"/>
              </a:ext>
            </a:extLst>
          </p:cNvPr>
          <p:cNvSpPr/>
          <p:nvPr/>
        </p:nvSpPr>
        <p:spPr>
          <a:xfrm>
            <a:off x="748653" y="5391776"/>
            <a:ext cx="10694694" cy="1180475"/>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Peut-on mesurer notre fidélité </a:t>
            </a:r>
          </a:p>
          <a:p>
            <a:pPr algn="ctr"/>
            <a:r>
              <a:rPr lang="fr-FR" sz="2800" dirty="0">
                <a:solidFill>
                  <a:srgbClr val="C00000"/>
                </a:solidFill>
              </a:rPr>
              <a:t>à notre degré de séparation ?</a:t>
            </a:r>
          </a:p>
        </p:txBody>
      </p:sp>
    </p:spTree>
    <p:extLst>
      <p:ext uri="{BB962C8B-B14F-4D97-AF65-F5344CB8AC3E}">
        <p14:creationId xmlns:p14="http://schemas.microsoft.com/office/powerpoint/2010/main" val="1752056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19062E36-195C-D713-2C13-2C42912B67AB}"/>
              </a:ext>
            </a:extLst>
          </p:cNvPr>
          <p:cNvSpPr/>
          <p:nvPr/>
        </p:nvSpPr>
        <p:spPr>
          <a:xfrm>
            <a:off x="933450" y="323850"/>
            <a:ext cx="10058400" cy="1293935"/>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600" dirty="0">
                <a:solidFill>
                  <a:srgbClr val="FFFF00"/>
                </a:solidFill>
                <a:latin typeface="Script MT Bold" panose="03040602040607080904" pitchFamily="66" charset="0"/>
              </a:rPr>
              <a:t>Avec qui prendre la Cène ? </a:t>
            </a:r>
          </a:p>
        </p:txBody>
      </p:sp>
      <p:sp>
        <p:nvSpPr>
          <p:cNvPr id="3" name="Ellipse 2">
            <a:extLst>
              <a:ext uri="{FF2B5EF4-FFF2-40B4-BE49-F238E27FC236}">
                <a16:creationId xmlns:a16="http://schemas.microsoft.com/office/drawing/2014/main" id="{B4D8D1CB-EDB9-1B75-25D1-754265BEA81B}"/>
              </a:ext>
            </a:extLst>
          </p:cNvPr>
          <p:cNvSpPr/>
          <p:nvPr/>
        </p:nvSpPr>
        <p:spPr>
          <a:xfrm>
            <a:off x="304798" y="1722560"/>
            <a:ext cx="4495799" cy="1143000"/>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Suffit-il qu’il se dise croyant ?</a:t>
            </a:r>
          </a:p>
        </p:txBody>
      </p:sp>
      <p:sp>
        <p:nvSpPr>
          <p:cNvPr id="4" name="Ellipse 3">
            <a:extLst>
              <a:ext uri="{FF2B5EF4-FFF2-40B4-BE49-F238E27FC236}">
                <a16:creationId xmlns:a16="http://schemas.microsoft.com/office/drawing/2014/main" id="{F668039E-CBCE-F05F-83F6-0B6144FDAB3C}"/>
              </a:ext>
            </a:extLst>
          </p:cNvPr>
          <p:cNvSpPr/>
          <p:nvPr/>
        </p:nvSpPr>
        <p:spPr>
          <a:xfrm>
            <a:off x="376238" y="3171825"/>
            <a:ext cx="4495799" cy="1143000"/>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1">
                    <a:lumMod val="20000"/>
                    <a:lumOff val="80000"/>
                  </a:schemeClr>
                </a:solidFill>
              </a:rPr>
              <a:t>Sommes-nous solidaires de lui ?</a:t>
            </a:r>
          </a:p>
        </p:txBody>
      </p:sp>
      <p:sp>
        <p:nvSpPr>
          <p:cNvPr id="5" name="Ellipse 4">
            <a:extLst>
              <a:ext uri="{FF2B5EF4-FFF2-40B4-BE49-F238E27FC236}">
                <a16:creationId xmlns:a16="http://schemas.microsoft.com/office/drawing/2014/main" id="{E77574F5-9870-2ED7-E1E4-D6C9539E477A}"/>
              </a:ext>
            </a:extLst>
          </p:cNvPr>
          <p:cNvSpPr/>
          <p:nvPr/>
        </p:nvSpPr>
        <p:spPr>
          <a:xfrm>
            <a:off x="5264949" y="1722560"/>
            <a:ext cx="5938834" cy="1143000"/>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Est-ce important de connaître ce qu’il vit ?</a:t>
            </a:r>
          </a:p>
        </p:txBody>
      </p:sp>
      <p:sp>
        <p:nvSpPr>
          <p:cNvPr id="6" name="Ellipse 5">
            <a:extLst>
              <a:ext uri="{FF2B5EF4-FFF2-40B4-BE49-F238E27FC236}">
                <a16:creationId xmlns:a16="http://schemas.microsoft.com/office/drawing/2014/main" id="{82B79D07-CCE6-1DD5-8256-3EEF245701A0}"/>
              </a:ext>
            </a:extLst>
          </p:cNvPr>
          <p:cNvSpPr/>
          <p:nvPr/>
        </p:nvSpPr>
        <p:spPr>
          <a:xfrm>
            <a:off x="304798" y="4476750"/>
            <a:ext cx="3760765" cy="1657350"/>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2">
                    <a:lumMod val="40000"/>
                    <a:lumOff val="60000"/>
                  </a:schemeClr>
                </a:solidFill>
              </a:rPr>
              <a:t>Est-ce important de connaître ce qu’il pense ?</a:t>
            </a:r>
          </a:p>
        </p:txBody>
      </p:sp>
      <p:sp>
        <p:nvSpPr>
          <p:cNvPr id="7" name="Ellipse 6">
            <a:extLst>
              <a:ext uri="{FF2B5EF4-FFF2-40B4-BE49-F238E27FC236}">
                <a16:creationId xmlns:a16="http://schemas.microsoft.com/office/drawing/2014/main" id="{ADC10FB9-3814-1CB4-0B80-56A9033A1BEB}"/>
              </a:ext>
            </a:extLst>
          </p:cNvPr>
          <p:cNvSpPr/>
          <p:nvPr/>
        </p:nvSpPr>
        <p:spPr>
          <a:xfrm>
            <a:off x="5414241" y="5465885"/>
            <a:ext cx="3181350" cy="1171576"/>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 quoi est-il associé ?</a:t>
            </a:r>
          </a:p>
        </p:txBody>
      </p:sp>
      <p:sp>
        <p:nvSpPr>
          <p:cNvPr id="8" name="Ellipse 7">
            <a:extLst>
              <a:ext uri="{FF2B5EF4-FFF2-40B4-BE49-F238E27FC236}">
                <a16:creationId xmlns:a16="http://schemas.microsoft.com/office/drawing/2014/main" id="{9C88EC71-DF86-4546-D84C-78625ADA6DE0}"/>
              </a:ext>
            </a:extLst>
          </p:cNvPr>
          <p:cNvSpPr/>
          <p:nvPr/>
        </p:nvSpPr>
        <p:spPr>
          <a:xfrm>
            <a:off x="5264944" y="3743325"/>
            <a:ext cx="3181350" cy="1143000"/>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C000"/>
                </a:solidFill>
              </a:rPr>
              <a:t>A qui est-il associé ?</a:t>
            </a:r>
          </a:p>
        </p:txBody>
      </p:sp>
      <p:sp>
        <p:nvSpPr>
          <p:cNvPr id="9" name="Ellipse 8">
            <a:extLst>
              <a:ext uri="{FF2B5EF4-FFF2-40B4-BE49-F238E27FC236}">
                <a16:creationId xmlns:a16="http://schemas.microsoft.com/office/drawing/2014/main" id="{6D115DAC-42F0-8C79-46DD-D41DB668B176}"/>
              </a:ext>
            </a:extLst>
          </p:cNvPr>
          <p:cNvSpPr/>
          <p:nvPr/>
        </p:nvSpPr>
        <p:spPr>
          <a:xfrm>
            <a:off x="304798" y="285750"/>
            <a:ext cx="628652"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12</a:t>
            </a:r>
          </a:p>
        </p:txBody>
      </p:sp>
      <p:pic>
        <p:nvPicPr>
          <p:cNvPr id="4098" name="Picture 2" descr="12 idées de Questionnement | fond d'écran téléphone, thème ...">
            <a:extLst>
              <a:ext uri="{FF2B5EF4-FFF2-40B4-BE49-F238E27FC236}">
                <a16:creationId xmlns:a16="http://schemas.microsoft.com/office/drawing/2014/main" id="{380A290A-60CF-7940-4DBF-29F72CCE5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9201" y="3743325"/>
            <a:ext cx="30480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638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down)">
                                      <p:cBhvr>
                                        <p:cTn id="43" dur="580">
                                          <p:stCondLst>
                                            <p:cond delay="0"/>
                                          </p:stCondLst>
                                        </p:cTn>
                                        <p:tgtEl>
                                          <p:spTgt spid="4"/>
                                        </p:tgtEl>
                                      </p:cBhvr>
                                    </p:animEffect>
                                    <p:anim calcmode="lin" valueType="num">
                                      <p:cBhvr>
                                        <p:cTn id="4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gtEl>
                                      </p:cBhvr>
                                      <p:to x="100000" y="60000"/>
                                    </p:animScale>
                                    <p:animScale>
                                      <p:cBhvr>
                                        <p:cTn id="50" dur="166" decel="50000">
                                          <p:stCondLst>
                                            <p:cond delay="676"/>
                                          </p:stCondLst>
                                        </p:cTn>
                                        <p:tgtEl>
                                          <p:spTgt spid="4"/>
                                        </p:tgtEl>
                                      </p:cBhvr>
                                      <p:to x="100000" y="100000"/>
                                    </p:animScale>
                                    <p:animScale>
                                      <p:cBhvr>
                                        <p:cTn id="51" dur="26">
                                          <p:stCondLst>
                                            <p:cond delay="1312"/>
                                          </p:stCondLst>
                                        </p:cTn>
                                        <p:tgtEl>
                                          <p:spTgt spid="4"/>
                                        </p:tgtEl>
                                      </p:cBhvr>
                                      <p:to x="100000" y="80000"/>
                                    </p:animScale>
                                    <p:animScale>
                                      <p:cBhvr>
                                        <p:cTn id="52" dur="166" decel="50000">
                                          <p:stCondLst>
                                            <p:cond delay="1338"/>
                                          </p:stCondLst>
                                        </p:cTn>
                                        <p:tgtEl>
                                          <p:spTgt spid="4"/>
                                        </p:tgtEl>
                                      </p:cBhvr>
                                      <p:to x="100000" y="100000"/>
                                    </p:animScale>
                                    <p:animScale>
                                      <p:cBhvr>
                                        <p:cTn id="53" dur="26">
                                          <p:stCondLst>
                                            <p:cond delay="1642"/>
                                          </p:stCondLst>
                                        </p:cTn>
                                        <p:tgtEl>
                                          <p:spTgt spid="4"/>
                                        </p:tgtEl>
                                      </p:cBhvr>
                                      <p:to x="100000" y="90000"/>
                                    </p:animScale>
                                    <p:animScale>
                                      <p:cBhvr>
                                        <p:cTn id="54" dur="166" decel="50000">
                                          <p:stCondLst>
                                            <p:cond delay="1668"/>
                                          </p:stCondLst>
                                        </p:cTn>
                                        <p:tgtEl>
                                          <p:spTgt spid="4"/>
                                        </p:tgtEl>
                                      </p:cBhvr>
                                      <p:to x="100000" y="100000"/>
                                    </p:animScale>
                                    <p:animScale>
                                      <p:cBhvr>
                                        <p:cTn id="55" dur="26">
                                          <p:stCondLst>
                                            <p:cond delay="1808"/>
                                          </p:stCondLst>
                                        </p:cTn>
                                        <p:tgtEl>
                                          <p:spTgt spid="4"/>
                                        </p:tgtEl>
                                      </p:cBhvr>
                                      <p:to x="100000" y="95000"/>
                                    </p:animScale>
                                    <p:animScale>
                                      <p:cBhvr>
                                        <p:cTn id="56" dur="166" decel="50000">
                                          <p:stCondLst>
                                            <p:cond delay="1834"/>
                                          </p:stCondLst>
                                        </p:cTn>
                                        <p:tgtEl>
                                          <p:spTgt spid="4"/>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580">
                                          <p:stCondLst>
                                            <p:cond delay="0"/>
                                          </p:stCondLst>
                                        </p:cTn>
                                        <p:tgtEl>
                                          <p:spTgt spid="6"/>
                                        </p:tgtEl>
                                      </p:cBhvr>
                                    </p:animEffect>
                                    <p:anim calcmode="lin" valueType="num">
                                      <p:cBhvr>
                                        <p:cTn id="6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gtEl>
                                      </p:cBhvr>
                                      <p:to x="100000" y="60000"/>
                                    </p:animScale>
                                    <p:animScale>
                                      <p:cBhvr>
                                        <p:cTn id="68" dur="166" decel="50000">
                                          <p:stCondLst>
                                            <p:cond delay="676"/>
                                          </p:stCondLst>
                                        </p:cTn>
                                        <p:tgtEl>
                                          <p:spTgt spid="6"/>
                                        </p:tgtEl>
                                      </p:cBhvr>
                                      <p:to x="100000" y="100000"/>
                                    </p:animScale>
                                    <p:animScale>
                                      <p:cBhvr>
                                        <p:cTn id="69" dur="26">
                                          <p:stCondLst>
                                            <p:cond delay="1312"/>
                                          </p:stCondLst>
                                        </p:cTn>
                                        <p:tgtEl>
                                          <p:spTgt spid="6"/>
                                        </p:tgtEl>
                                      </p:cBhvr>
                                      <p:to x="100000" y="80000"/>
                                    </p:animScale>
                                    <p:animScale>
                                      <p:cBhvr>
                                        <p:cTn id="70" dur="166" decel="50000">
                                          <p:stCondLst>
                                            <p:cond delay="1338"/>
                                          </p:stCondLst>
                                        </p:cTn>
                                        <p:tgtEl>
                                          <p:spTgt spid="6"/>
                                        </p:tgtEl>
                                      </p:cBhvr>
                                      <p:to x="100000" y="100000"/>
                                    </p:animScale>
                                    <p:animScale>
                                      <p:cBhvr>
                                        <p:cTn id="71" dur="26">
                                          <p:stCondLst>
                                            <p:cond delay="1642"/>
                                          </p:stCondLst>
                                        </p:cTn>
                                        <p:tgtEl>
                                          <p:spTgt spid="6"/>
                                        </p:tgtEl>
                                      </p:cBhvr>
                                      <p:to x="100000" y="90000"/>
                                    </p:animScale>
                                    <p:animScale>
                                      <p:cBhvr>
                                        <p:cTn id="72" dur="166" decel="50000">
                                          <p:stCondLst>
                                            <p:cond delay="1668"/>
                                          </p:stCondLst>
                                        </p:cTn>
                                        <p:tgtEl>
                                          <p:spTgt spid="6"/>
                                        </p:tgtEl>
                                      </p:cBhvr>
                                      <p:to x="100000" y="100000"/>
                                    </p:animScale>
                                    <p:animScale>
                                      <p:cBhvr>
                                        <p:cTn id="73" dur="26">
                                          <p:stCondLst>
                                            <p:cond delay="1808"/>
                                          </p:stCondLst>
                                        </p:cTn>
                                        <p:tgtEl>
                                          <p:spTgt spid="6"/>
                                        </p:tgtEl>
                                      </p:cBhvr>
                                      <p:to x="100000" y="95000"/>
                                    </p:animScale>
                                    <p:animScale>
                                      <p:cBhvr>
                                        <p:cTn id="74" dur="166" decel="50000">
                                          <p:stCondLst>
                                            <p:cond delay="1834"/>
                                          </p:stCondLst>
                                        </p:cTn>
                                        <p:tgtEl>
                                          <p:spTgt spid="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wipe(down)">
                                      <p:cBhvr>
                                        <p:cTn id="79" dur="580">
                                          <p:stCondLst>
                                            <p:cond delay="0"/>
                                          </p:stCondLst>
                                        </p:cTn>
                                        <p:tgtEl>
                                          <p:spTgt spid="8"/>
                                        </p:tgtEl>
                                      </p:cBhvr>
                                    </p:animEffect>
                                    <p:anim calcmode="lin" valueType="num">
                                      <p:cBhvr>
                                        <p:cTn id="8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5" dur="26">
                                          <p:stCondLst>
                                            <p:cond delay="650"/>
                                          </p:stCondLst>
                                        </p:cTn>
                                        <p:tgtEl>
                                          <p:spTgt spid="8"/>
                                        </p:tgtEl>
                                      </p:cBhvr>
                                      <p:to x="100000" y="60000"/>
                                    </p:animScale>
                                    <p:animScale>
                                      <p:cBhvr>
                                        <p:cTn id="86" dur="166" decel="50000">
                                          <p:stCondLst>
                                            <p:cond delay="676"/>
                                          </p:stCondLst>
                                        </p:cTn>
                                        <p:tgtEl>
                                          <p:spTgt spid="8"/>
                                        </p:tgtEl>
                                      </p:cBhvr>
                                      <p:to x="100000" y="100000"/>
                                    </p:animScale>
                                    <p:animScale>
                                      <p:cBhvr>
                                        <p:cTn id="87" dur="26">
                                          <p:stCondLst>
                                            <p:cond delay="1312"/>
                                          </p:stCondLst>
                                        </p:cTn>
                                        <p:tgtEl>
                                          <p:spTgt spid="8"/>
                                        </p:tgtEl>
                                      </p:cBhvr>
                                      <p:to x="100000" y="80000"/>
                                    </p:animScale>
                                    <p:animScale>
                                      <p:cBhvr>
                                        <p:cTn id="88" dur="166" decel="50000">
                                          <p:stCondLst>
                                            <p:cond delay="1338"/>
                                          </p:stCondLst>
                                        </p:cTn>
                                        <p:tgtEl>
                                          <p:spTgt spid="8"/>
                                        </p:tgtEl>
                                      </p:cBhvr>
                                      <p:to x="100000" y="100000"/>
                                    </p:animScale>
                                    <p:animScale>
                                      <p:cBhvr>
                                        <p:cTn id="89" dur="26">
                                          <p:stCondLst>
                                            <p:cond delay="1642"/>
                                          </p:stCondLst>
                                        </p:cTn>
                                        <p:tgtEl>
                                          <p:spTgt spid="8"/>
                                        </p:tgtEl>
                                      </p:cBhvr>
                                      <p:to x="100000" y="90000"/>
                                    </p:animScale>
                                    <p:animScale>
                                      <p:cBhvr>
                                        <p:cTn id="90" dur="166" decel="50000">
                                          <p:stCondLst>
                                            <p:cond delay="1668"/>
                                          </p:stCondLst>
                                        </p:cTn>
                                        <p:tgtEl>
                                          <p:spTgt spid="8"/>
                                        </p:tgtEl>
                                      </p:cBhvr>
                                      <p:to x="100000" y="100000"/>
                                    </p:animScale>
                                    <p:animScale>
                                      <p:cBhvr>
                                        <p:cTn id="91" dur="26">
                                          <p:stCondLst>
                                            <p:cond delay="1808"/>
                                          </p:stCondLst>
                                        </p:cTn>
                                        <p:tgtEl>
                                          <p:spTgt spid="8"/>
                                        </p:tgtEl>
                                      </p:cBhvr>
                                      <p:to x="100000" y="95000"/>
                                    </p:animScale>
                                    <p:animScale>
                                      <p:cBhvr>
                                        <p:cTn id="92" dur="166" decel="50000">
                                          <p:stCondLst>
                                            <p:cond delay="1834"/>
                                          </p:stCondLst>
                                        </p:cTn>
                                        <p:tgtEl>
                                          <p:spTgt spid="8"/>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7"/>
                                        </p:tgtEl>
                                        <p:attrNameLst>
                                          <p:attrName>style.visibility</p:attrName>
                                        </p:attrNameLst>
                                      </p:cBhvr>
                                      <p:to>
                                        <p:strVal val="visible"/>
                                      </p:to>
                                    </p:set>
                                    <p:animEffect transition="in" filter="wipe(down)">
                                      <p:cBhvr>
                                        <p:cTn id="97" dur="580">
                                          <p:stCondLst>
                                            <p:cond delay="0"/>
                                          </p:stCondLst>
                                        </p:cTn>
                                        <p:tgtEl>
                                          <p:spTgt spid="7"/>
                                        </p:tgtEl>
                                      </p:cBhvr>
                                    </p:animEffect>
                                    <p:anim calcmode="lin" valueType="num">
                                      <p:cBhvr>
                                        <p:cTn id="9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03" dur="26">
                                          <p:stCondLst>
                                            <p:cond delay="650"/>
                                          </p:stCondLst>
                                        </p:cTn>
                                        <p:tgtEl>
                                          <p:spTgt spid="7"/>
                                        </p:tgtEl>
                                      </p:cBhvr>
                                      <p:to x="100000" y="60000"/>
                                    </p:animScale>
                                    <p:animScale>
                                      <p:cBhvr>
                                        <p:cTn id="104" dur="166" decel="50000">
                                          <p:stCondLst>
                                            <p:cond delay="676"/>
                                          </p:stCondLst>
                                        </p:cTn>
                                        <p:tgtEl>
                                          <p:spTgt spid="7"/>
                                        </p:tgtEl>
                                      </p:cBhvr>
                                      <p:to x="100000" y="100000"/>
                                    </p:animScale>
                                    <p:animScale>
                                      <p:cBhvr>
                                        <p:cTn id="105" dur="26">
                                          <p:stCondLst>
                                            <p:cond delay="1312"/>
                                          </p:stCondLst>
                                        </p:cTn>
                                        <p:tgtEl>
                                          <p:spTgt spid="7"/>
                                        </p:tgtEl>
                                      </p:cBhvr>
                                      <p:to x="100000" y="80000"/>
                                    </p:animScale>
                                    <p:animScale>
                                      <p:cBhvr>
                                        <p:cTn id="106" dur="166" decel="50000">
                                          <p:stCondLst>
                                            <p:cond delay="1338"/>
                                          </p:stCondLst>
                                        </p:cTn>
                                        <p:tgtEl>
                                          <p:spTgt spid="7"/>
                                        </p:tgtEl>
                                      </p:cBhvr>
                                      <p:to x="100000" y="100000"/>
                                    </p:animScale>
                                    <p:animScale>
                                      <p:cBhvr>
                                        <p:cTn id="107" dur="26">
                                          <p:stCondLst>
                                            <p:cond delay="1642"/>
                                          </p:stCondLst>
                                        </p:cTn>
                                        <p:tgtEl>
                                          <p:spTgt spid="7"/>
                                        </p:tgtEl>
                                      </p:cBhvr>
                                      <p:to x="100000" y="90000"/>
                                    </p:animScale>
                                    <p:animScale>
                                      <p:cBhvr>
                                        <p:cTn id="108" dur="166" decel="50000">
                                          <p:stCondLst>
                                            <p:cond delay="1668"/>
                                          </p:stCondLst>
                                        </p:cTn>
                                        <p:tgtEl>
                                          <p:spTgt spid="7"/>
                                        </p:tgtEl>
                                      </p:cBhvr>
                                      <p:to x="100000" y="100000"/>
                                    </p:animScale>
                                    <p:animScale>
                                      <p:cBhvr>
                                        <p:cTn id="109" dur="26">
                                          <p:stCondLst>
                                            <p:cond delay="1808"/>
                                          </p:stCondLst>
                                        </p:cTn>
                                        <p:tgtEl>
                                          <p:spTgt spid="7"/>
                                        </p:tgtEl>
                                      </p:cBhvr>
                                      <p:to x="100000" y="95000"/>
                                    </p:animScale>
                                    <p:animScale>
                                      <p:cBhvr>
                                        <p:cTn id="11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A6086B26-19D4-C2DF-9C61-7198647B1A75}"/>
              </a:ext>
            </a:extLst>
          </p:cNvPr>
          <p:cNvSpPr/>
          <p:nvPr/>
        </p:nvSpPr>
        <p:spPr>
          <a:xfrm>
            <a:off x="923925" y="123886"/>
            <a:ext cx="11144250" cy="127635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chemeClr val="accent2">
                    <a:lumMod val="75000"/>
                  </a:schemeClr>
                </a:solidFill>
                <a:latin typeface="Forte" panose="03060902040502070203" pitchFamily="66" charset="0"/>
              </a:rPr>
              <a:t>Prendre un repas : </a:t>
            </a:r>
          </a:p>
          <a:p>
            <a:pPr algn="ctr"/>
            <a:r>
              <a:rPr lang="fr-FR" sz="3200" dirty="0">
                <a:solidFill>
                  <a:schemeClr val="accent2">
                    <a:lumMod val="75000"/>
                  </a:schemeClr>
                </a:solidFill>
                <a:latin typeface="Forte" panose="03060902040502070203" pitchFamily="66" charset="0"/>
              </a:rPr>
              <a:t>un exemple pratique</a:t>
            </a:r>
          </a:p>
        </p:txBody>
      </p:sp>
      <p:sp>
        <p:nvSpPr>
          <p:cNvPr id="3" name="Rectangle : coins arrondis 2">
            <a:extLst>
              <a:ext uri="{FF2B5EF4-FFF2-40B4-BE49-F238E27FC236}">
                <a16:creationId xmlns:a16="http://schemas.microsoft.com/office/drawing/2014/main" id="{B31CC92C-1F93-6142-F067-56EBDE0E258C}"/>
              </a:ext>
            </a:extLst>
          </p:cNvPr>
          <p:cNvSpPr/>
          <p:nvPr/>
        </p:nvSpPr>
        <p:spPr>
          <a:xfrm>
            <a:off x="629587" y="1389740"/>
            <a:ext cx="6868006" cy="1276350"/>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C00000"/>
                </a:solidFill>
                <a:latin typeface="Brush Script MT" panose="03060802040406070304" pitchFamily="66" charset="0"/>
              </a:rPr>
              <a:t>Dans une cafétéria</a:t>
            </a:r>
          </a:p>
        </p:txBody>
      </p:sp>
      <p:sp>
        <p:nvSpPr>
          <p:cNvPr id="4" name="Rectangle : coins arrondis 3">
            <a:extLst>
              <a:ext uri="{FF2B5EF4-FFF2-40B4-BE49-F238E27FC236}">
                <a16:creationId xmlns:a16="http://schemas.microsoft.com/office/drawing/2014/main" id="{C45FFD58-DE8C-3434-8192-E04A428B084E}"/>
              </a:ext>
            </a:extLst>
          </p:cNvPr>
          <p:cNvSpPr/>
          <p:nvPr/>
        </p:nvSpPr>
        <p:spPr>
          <a:xfrm>
            <a:off x="133911" y="3422832"/>
            <a:ext cx="5353050" cy="106680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000" dirty="0">
                <a:solidFill>
                  <a:schemeClr val="accent6">
                    <a:lumMod val="75000"/>
                  </a:schemeClr>
                </a:solidFill>
                <a:latin typeface="Script MT Bold" panose="03040602040607080904" pitchFamily="66" charset="0"/>
              </a:rPr>
              <a:t>En famille</a:t>
            </a:r>
          </a:p>
        </p:txBody>
      </p:sp>
      <p:sp>
        <p:nvSpPr>
          <p:cNvPr id="5" name="Ellipse 4">
            <a:extLst>
              <a:ext uri="{FF2B5EF4-FFF2-40B4-BE49-F238E27FC236}">
                <a16:creationId xmlns:a16="http://schemas.microsoft.com/office/drawing/2014/main" id="{D65FFE8E-7BC4-1731-EA4A-F2E1D9F06EC1}"/>
              </a:ext>
            </a:extLst>
          </p:cNvPr>
          <p:cNvSpPr/>
          <p:nvPr/>
        </p:nvSpPr>
        <p:spPr>
          <a:xfrm>
            <a:off x="8939826" y="3796104"/>
            <a:ext cx="2912541" cy="1296327"/>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1">
                    <a:lumMod val="50000"/>
                  </a:schemeClr>
                </a:solidFill>
              </a:rPr>
              <a:t>Une solidarité</a:t>
            </a:r>
          </a:p>
          <a:p>
            <a:pPr algn="ctr"/>
            <a:r>
              <a:rPr lang="fr-FR" dirty="0">
                <a:solidFill>
                  <a:srgbClr val="612000"/>
                </a:solidFill>
              </a:rPr>
              <a:t>Eph. 4 : 25</a:t>
            </a:r>
          </a:p>
        </p:txBody>
      </p:sp>
      <p:sp>
        <p:nvSpPr>
          <p:cNvPr id="6" name="Ellipse 5">
            <a:extLst>
              <a:ext uri="{FF2B5EF4-FFF2-40B4-BE49-F238E27FC236}">
                <a16:creationId xmlns:a16="http://schemas.microsoft.com/office/drawing/2014/main" id="{FD4F5A2E-4709-A3E8-EC96-C5F474B9E416}"/>
              </a:ext>
            </a:extLst>
          </p:cNvPr>
          <p:cNvSpPr/>
          <p:nvPr/>
        </p:nvSpPr>
        <p:spPr>
          <a:xfrm>
            <a:off x="6185908" y="3754697"/>
            <a:ext cx="2212504" cy="1424368"/>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C00000"/>
                </a:solidFill>
              </a:rPr>
              <a:t>Une autorité</a:t>
            </a:r>
          </a:p>
          <a:p>
            <a:pPr algn="ctr"/>
            <a:r>
              <a:rPr lang="fr-FR" sz="1600" dirty="0">
                <a:solidFill>
                  <a:srgbClr val="2C004D"/>
                </a:solidFill>
              </a:rPr>
              <a:t>Matt. 16 : 18</a:t>
            </a:r>
          </a:p>
        </p:txBody>
      </p:sp>
      <p:sp>
        <p:nvSpPr>
          <p:cNvPr id="7" name="Ellipse 6">
            <a:extLst>
              <a:ext uri="{FF2B5EF4-FFF2-40B4-BE49-F238E27FC236}">
                <a16:creationId xmlns:a16="http://schemas.microsoft.com/office/drawing/2014/main" id="{05FFC464-8F4F-0BD1-06F8-9DA588907E8B}"/>
              </a:ext>
            </a:extLst>
          </p:cNvPr>
          <p:cNvSpPr/>
          <p:nvPr/>
        </p:nvSpPr>
        <p:spPr>
          <a:xfrm>
            <a:off x="7249644" y="5340730"/>
            <a:ext cx="2664759" cy="1314450"/>
          </a:xfrm>
          <a:prstGeom prst="ellipse">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2">
                    <a:lumMod val="50000"/>
                  </a:schemeClr>
                </a:solidFill>
              </a:rPr>
              <a:t>On mange ensemble la même chose</a:t>
            </a:r>
          </a:p>
        </p:txBody>
      </p:sp>
      <p:sp>
        <p:nvSpPr>
          <p:cNvPr id="8" name="Ellipse 7">
            <a:extLst>
              <a:ext uri="{FF2B5EF4-FFF2-40B4-BE49-F238E27FC236}">
                <a16:creationId xmlns:a16="http://schemas.microsoft.com/office/drawing/2014/main" id="{5E68FC4D-DE9B-8F6F-3009-8B45448C73AA}"/>
              </a:ext>
            </a:extLst>
          </p:cNvPr>
          <p:cNvSpPr/>
          <p:nvPr/>
        </p:nvSpPr>
        <p:spPr>
          <a:xfrm>
            <a:off x="10059519" y="5340729"/>
            <a:ext cx="2055160" cy="1050545"/>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2">
                    <a:lumMod val="50000"/>
                  </a:schemeClr>
                </a:solidFill>
              </a:rPr>
              <a:t>Relation affective</a:t>
            </a:r>
          </a:p>
        </p:txBody>
      </p:sp>
      <p:pic>
        <p:nvPicPr>
          <p:cNvPr id="3078" name="Picture 6" descr="Des collègues d'affaires de la cafétéria servent des repas frais et sains">
            <a:extLst>
              <a:ext uri="{FF2B5EF4-FFF2-40B4-BE49-F238E27FC236}">
                <a16:creationId xmlns:a16="http://schemas.microsoft.com/office/drawing/2014/main" id="{1625E0BD-ACBD-F139-C3B5-97060730B0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7233" y="1400237"/>
            <a:ext cx="4479290" cy="2178919"/>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7 100+ Diner En Famille Stock Illustrations, graphiques ...">
            <a:extLst>
              <a:ext uri="{FF2B5EF4-FFF2-40B4-BE49-F238E27FC236}">
                <a16:creationId xmlns:a16="http://schemas.microsoft.com/office/drawing/2014/main" id="{367ABCA5-C51B-4D22-FDCC-AD3538BFDC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911" y="4693023"/>
            <a:ext cx="4305858" cy="1886507"/>
          </a:xfrm>
          <a:prstGeom prst="rect">
            <a:avLst/>
          </a:prstGeom>
          <a:noFill/>
          <a:extLst>
            <a:ext uri="{909E8E84-426E-40DD-AFC4-6F175D3DCCD1}">
              <a14:hiddenFill xmlns:a14="http://schemas.microsoft.com/office/drawing/2010/main">
                <a:solidFill>
                  <a:srgbClr val="FFFFFF"/>
                </a:solidFill>
              </a14:hiddenFill>
            </a:ext>
          </a:extLst>
        </p:spPr>
      </p:pic>
      <p:sp>
        <p:nvSpPr>
          <p:cNvPr id="11" name="Ellipse 10">
            <a:extLst>
              <a:ext uri="{FF2B5EF4-FFF2-40B4-BE49-F238E27FC236}">
                <a16:creationId xmlns:a16="http://schemas.microsoft.com/office/drawing/2014/main" id="{EA10BD1A-FEDF-BC28-A547-6C6F5910BD94}"/>
              </a:ext>
            </a:extLst>
          </p:cNvPr>
          <p:cNvSpPr/>
          <p:nvPr/>
        </p:nvSpPr>
        <p:spPr>
          <a:xfrm>
            <a:off x="514662" y="278470"/>
            <a:ext cx="590238" cy="44543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13</a:t>
            </a:r>
          </a:p>
        </p:txBody>
      </p:sp>
      <p:sp>
        <p:nvSpPr>
          <p:cNvPr id="9" name="Ellipse 8">
            <a:extLst>
              <a:ext uri="{FF2B5EF4-FFF2-40B4-BE49-F238E27FC236}">
                <a16:creationId xmlns:a16="http://schemas.microsoft.com/office/drawing/2014/main" id="{0084AFBF-4334-A8B1-05DD-E4F9EC78A510}"/>
              </a:ext>
            </a:extLst>
          </p:cNvPr>
          <p:cNvSpPr/>
          <p:nvPr/>
        </p:nvSpPr>
        <p:spPr>
          <a:xfrm>
            <a:off x="4439769" y="5182721"/>
            <a:ext cx="2664759" cy="139680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C626"/>
                </a:solidFill>
              </a:rPr>
              <a:t>On est associé les uns  aux autres.</a:t>
            </a:r>
          </a:p>
        </p:txBody>
      </p:sp>
      <p:sp>
        <p:nvSpPr>
          <p:cNvPr id="10" name="Rectangle : coins arrondis 9">
            <a:extLst>
              <a:ext uri="{FF2B5EF4-FFF2-40B4-BE49-F238E27FC236}">
                <a16:creationId xmlns:a16="http://schemas.microsoft.com/office/drawing/2014/main" id="{5D2D1A6B-DDE1-027E-D9C7-3E110C034AFD}"/>
              </a:ext>
            </a:extLst>
          </p:cNvPr>
          <p:cNvSpPr/>
          <p:nvPr/>
        </p:nvSpPr>
        <p:spPr>
          <a:xfrm>
            <a:off x="5836990" y="3729763"/>
            <a:ext cx="2973948" cy="1574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t>« Dieu l'a donné pour être </a:t>
            </a:r>
            <a:r>
              <a:rPr lang="fr-FR" sz="2400" dirty="0">
                <a:solidFill>
                  <a:srgbClr val="FFFF00"/>
                </a:solidFill>
              </a:rPr>
              <a:t>chef</a:t>
            </a:r>
            <a:r>
              <a:rPr lang="fr-FR" sz="2000" dirty="0"/>
              <a:t> sur toutes choses à l'assemblée qui est son corps. » </a:t>
            </a:r>
          </a:p>
          <a:p>
            <a:r>
              <a:rPr lang="fr-FR" sz="2000" dirty="0"/>
              <a:t>(</a:t>
            </a:r>
            <a:r>
              <a:rPr lang="fr-FR" sz="2000" dirty="0" err="1"/>
              <a:t>Éph</a:t>
            </a:r>
            <a:r>
              <a:rPr lang="fr-FR" sz="2000" dirty="0"/>
              <a:t>. 1 : 22)</a:t>
            </a:r>
          </a:p>
        </p:txBody>
      </p:sp>
      <p:sp>
        <p:nvSpPr>
          <p:cNvPr id="12" name="Rectangle : coins arrondis 11">
            <a:extLst>
              <a:ext uri="{FF2B5EF4-FFF2-40B4-BE49-F238E27FC236}">
                <a16:creationId xmlns:a16="http://schemas.microsoft.com/office/drawing/2014/main" id="{B9C8157A-7662-D5A7-62E0-F33A0E05CDC5}"/>
              </a:ext>
            </a:extLst>
          </p:cNvPr>
          <p:cNvSpPr/>
          <p:nvPr/>
        </p:nvSpPr>
        <p:spPr>
          <a:xfrm>
            <a:off x="8939826" y="3780659"/>
            <a:ext cx="2973948" cy="1309032"/>
          </a:xfrm>
          <a:prstGeom prst="round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tx1">
                    <a:lumMod val="95000"/>
                    <a:lumOff val="5000"/>
                  </a:schemeClr>
                </a:solidFill>
              </a:rPr>
              <a:t>« </a:t>
            </a:r>
            <a:r>
              <a:rPr lang="fr-FR" sz="2400" dirty="0">
                <a:solidFill>
                  <a:srgbClr val="3337CB"/>
                </a:solidFill>
              </a:rPr>
              <a:t>nous sommes </a:t>
            </a:r>
            <a:r>
              <a:rPr lang="fr-FR" sz="2400" dirty="0">
                <a:solidFill>
                  <a:schemeClr val="tx1">
                    <a:lumMod val="95000"/>
                    <a:lumOff val="5000"/>
                  </a:schemeClr>
                </a:solidFill>
              </a:rPr>
              <a:t>membres les uns des autres. » </a:t>
            </a:r>
          </a:p>
        </p:txBody>
      </p:sp>
      <p:sp>
        <p:nvSpPr>
          <p:cNvPr id="13" name="Rectangle : coins arrondis 12">
            <a:extLst>
              <a:ext uri="{FF2B5EF4-FFF2-40B4-BE49-F238E27FC236}">
                <a16:creationId xmlns:a16="http://schemas.microsoft.com/office/drawing/2014/main" id="{661D1FEA-DF37-09A3-4E0A-4ECDE02AA432}"/>
              </a:ext>
            </a:extLst>
          </p:cNvPr>
          <p:cNvSpPr/>
          <p:nvPr/>
        </p:nvSpPr>
        <p:spPr>
          <a:xfrm>
            <a:off x="4350017" y="5159548"/>
            <a:ext cx="2973947" cy="1586187"/>
          </a:xfrm>
          <a:prstGeom prst="roundRect">
            <a:avLst/>
          </a:prstGeom>
          <a:solidFill>
            <a:srgbClr val="F8EB9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rgbClr val="930000"/>
                </a:solidFill>
              </a:rPr>
              <a:t>« afin qu'il n'y ait point de division dans le corps, mais que les membres aient </a:t>
            </a:r>
            <a:r>
              <a:rPr lang="fr-FR" sz="2400" dirty="0">
                <a:solidFill>
                  <a:schemeClr val="tx1"/>
                </a:solidFill>
              </a:rPr>
              <a:t>un égal soin </a:t>
            </a:r>
            <a:r>
              <a:rPr lang="fr-FR" dirty="0">
                <a:solidFill>
                  <a:srgbClr val="930000"/>
                </a:solidFill>
              </a:rPr>
              <a:t>les uns des autres. » (1 Cor. 12 : 25)</a:t>
            </a:r>
          </a:p>
        </p:txBody>
      </p:sp>
      <p:sp>
        <p:nvSpPr>
          <p:cNvPr id="14" name="Rectangle : coins arrondis 13">
            <a:extLst>
              <a:ext uri="{FF2B5EF4-FFF2-40B4-BE49-F238E27FC236}">
                <a16:creationId xmlns:a16="http://schemas.microsoft.com/office/drawing/2014/main" id="{005CDF65-5CFF-6A35-9E62-D03AD3FE93DE}"/>
              </a:ext>
            </a:extLst>
          </p:cNvPr>
          <p:cNvSpPr/>
          <p:nvPr/>
        </p:nvSpPr>
        <p:spPr>
          <a:xfrm>
            <a:off x="4300523" y="4981106"/>
            <a:ext cx="3187738" cy="1855031"/>
          </a:xfrm>
          <a:prstGeom prst="roundRect">
            <a:avLst/>
          </a:prstGeom>
          <a:solidFill>
            <a:srgbClr val="93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Et si un membre souffre, tous les membres souffrent </a:t>
            </a:r>
            <a:r>
              <a:rPr lang="fr-FR" sz="2000" dirty="0">
                <a:solidFill>
                  <a:srgbClr val="FFFF00"/>
                </a:solidFill>
              </a:rPr>
              <a:t>avec lui </a:t>
            </a:r>
            <a:r>
              <a:rPr lang="fr-FR" dirty="0"/>
              <a:t>; si un membre est glorifié, tous les membres se réjouissent </a:t>
            </a:r>
            <a:r>
              <a:rPr lang="fr-FR" sz="2000" dirty="0">
                <a:solidFill>
                  <a:srgbClr val="FFFF00"/>
                </a:solidFill>
              </a:rPr>
              <a:t>avec lui</a:t>
            </a:r>
            <a:r>
              <a:rPr lang="fr-FR" dirty="0"/>
              <a:t>. »</a:t>
            </a:r>
          </a:p>
          <a:p>
            <a:r>
              <a:rPr lang="fr-FR" dirty="0"/>
              <a:t>(1 Cor. 12 : 26)</a:t>
            </a:r>
          </a:p>
        </p:txBody>
      </p:sp>
      <p:sp>
        <p:nvSpPr>
          <p:cNvPr id="15" name="Rectangle : coins arrondis 14">
            <a:extLst>
              <a:ext uri="{FF2B5EF4-FFF2-40B4-BE49-F238E27FC236}">
                <a16:creationId xmlns:a16="http://schemas.microsoft.com/office/drawing/2014/main" id="{09F7B5F4-1480-2B32-B586-667C65C011BA}"/>
              </a:ext>
            </a:extLst>
          </p:cNvPr>
          <p:cNvSpPr/>
          <p:nvPr/>
        </p:nvSpPr>
        <p:spPr>
          <a:xfrm>
            <a:off x="9612263" y="4818850"/>
            <a:ext cx="2515303" cy="2010823"/>
          </a:xfrm>
          <a:prstGeom prst="roundRect">
            <a:avLst/>
          </a:prstGeom>
          <a:solidFill>
            <a:srgbClr val="C4E2F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rgbClr val="002060"/>
                </a:solidFill>
              </a:rPr>
              <a:t>« À ceci tous connaîtront que vous êtes mes disciples, si vous avez </a:t>
            </a:r>
            <a:r>
              <a:rPr lang="fr-FR" sz="2000" dirty="0">
                <a:solidFill>
                  <a:srgbClr val="930000"/>
                </a:solidFill>
              </a:rPr>
              <a:t>de l'amour entre vous</a:t>
            </a:r>
            <a:r>
              <a:rPr lang="fr-FR" dirty="0">
                <a:solidFill>
                  <a:srgbClr val="002060"/>
                </a:solidFill>
              </a:rPr>
              <a:t>. » </a:t>
            </a:r>
          </a:p>
          <a:p>
            <a:r>
              <a:rPr lang="fr-FR" dirty="0">
                <a:solidFill>
                  <a:srgbClr val="002060"/>
                </a:solidFill>
              </a:rPr>
              <a:t>(Jean 13 : 35)</a:t>
            </a:r>
          </a:p>
        </p:txBody>
      </p:sp>
      <p:sp>
        <p:nvSpPr>
          <p:cNvPr id="16" name="Rectangle : coins arrondis 15">
            <a:extLst>
              <a:ext uri="{FF2B5EF4-FFF2-40B4-BE49-F238E27FC236}">
                <a16:creationId xmlns:a16="http://schemas.microsoft.com/office/drawing/2014/main" id="{96B08A91-C8DC-CA25-D55D-A5BAEA9120B1}"/>
              </a:ext>
            </a:extLst>
          </p:cNvPr>
          <p:cNvSpPr/>
          <p:nvPr/>
        </p:nvSpPr>
        <p:spPr>
          <a:xfrm rot="20544630">
            <a:off x="1584868" y="1913370"/>
            <a:ext cx="4727088" cy="500875"/>
          </a:xfrm>
          <a:prstGeom prst="round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Aucune solidarité</a:t>
            </a:r>
          </a:p>
        </p:txBody>
      </p:sp>
    </p:spTree>
    <p:extLst>
      <p:ext uri="{BB962C8B-B14F-4D97-AF65-F5344CB8AC3E}">
        <p14:creationId xmlns:p14="http://schemas.microsoft.com/office/powerpoint/2010/main" val="23589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 calcmode="lin" valueType="num">
                                      <p:cBhvr>
                                        <p:cTn id="19" dur="1000" fill="hold"/>
                                        <p:tgtEl>
                                          <p:spTgt spid="4"/>
                                        </p:tgtEl>
                                        <p:attrNameLst>
                                          <p:attrName>style.rotation</p:attrName>
                                        </p:attrNameLst>
                                      </p:cBhvr>
                                      <p:tavLst>
                                        <p:tav tm="0">
                                          <p:val>
                                            <p:fltVal val="90"/>
                                          </p:val>
                                        </p:tav>
                                        <p:tav tm="100000">
                                          <p:val>
                                            <p:fltVal val="0"/>
                                          </p:val>
                                        </p:tav>
                                      </p:tavLst>
                                    </p:anim>
                                    <p:animEffect transition="in" filter="fade">
                                      <p:cBhvr>
                                        <p:cTn id="20" dur="1000"/>
                                        <p:tgtEl>
                                          <p:spTgt spid="4"/>
                                        </p:tgtEl>
                                      </p:cBhvr>
                                    </p:animEffect>
                                  </p:childTnLst>
                                </p:cTn>
                              </p:par>
                              <p:par>
                                <p:cTn id="21" presetID="31" presetClass="entr" presetSubtype="0" fill="hold" nodeType="withEffect">
                                  <p:stCondLst>
                                    <p:cond delay="0"/>
                                  </p:stCondLst>
                                  <p:childTnLst>
                                    <p:set>
                                      <p:cBhvr>
                                        <p:cTn id="22" dur="1" fill="hold">
                                          <p:stCondLst>
                                            <p:cond delay="0"/>
                                          </p:stCondLst>
                                        </p:cTn>
                                        <p:tgtEl>
                                          <p:spTgt spid="3080"/>
                                        </p:tgtEl>
                                        <p:attrNameLst>
                                          <p:attrName>style.visibility</p:attrName>
                                        </p:attrNameLst>
                                      </p:cBhvr>
                                      <p:to>
                                        <p:strVal val="visible"/>
                                      </p:to>
                                    </p:set>
                                    <p:anim calcmode="lin" valueType="num">
                                      <p:cBhvr>
                                        <p:cTn id="23" dur="1000" fill="hold"/>
                                        <p:tgtEl>
                                          <p:spTgt spid="3080"/>
                                        </p:tgtEl>
                                        <p:attrNameLst>
                                          <p:attrName>ppt_w</p:attrName>
                                        </p:attrNameLst>
                                      </p:cBhvr>
                                      <p:tavLst>
                                        <p:tav tm="0">
                                          <p:val>
                                            <p:fltVal val="0"/>
                                          </p:val>
                                        </p:tav>
                                        <p:tav tm="100000">
                                          <p:val>
                                            <p:strVal val="#ppt_w"/>
                                          </p:val>
                                        </p:tav>
                                      </p:tavLst>
                                    </p:anim>
                                    <p:anim calcmode="lin" valueType="num">
                                      <p:cBhvr>
                                        <p:cTn id="24" dur="1000" fill="hold"/>
                                        <p:tgtEl>
                                          <p:spTgt spid="3080"/>
                                        </p:tgtEl>
                                        <p:attrNameLst>
                                          <p:attrName>ppt_h</p:attrName>
                                        </p:attrNameLst>
                                      </p:cBhvr>
                                      <p:tavLst>
                                        <p:tav tm="0">
                                          <p:val>
                                            <p:fltVal val="0"/>
                                          </p:val>
                                        </p:tav>
                                        <p:tav tm="100000">
                                          <p:val>
                                            <p:strVal val="#ppt_h"/>
                                          </p:val>
                                        </p:tav>
                                      </p:tavLst>
                                    </p:anim>
                                    <p:anim calcmode="lin" valueType="num">
                                      <p:cBhvr>
                                        <p:cTn id="25" dur="1000" fill="hold"/>
                                        <p:tgtEl>
                                          <p:spTgt spid="3080"/>
                                        </p:tgtEl>
                                        <p:attrNameLst>
                                          <p:attrName>style.rotation</p:attrName>
                                        </p:attrNameLst>
                                      </p:cBhvr>
                                      <p:tavLst>
                                        <p:tav tm="0">
                                          <p:val>
                                            <p:fltVal val="90"/>
                                          </p:val>
                                        </p:tav>
                                        <p:tav tm="100000">
                                          <p:val>
                                            <p:fltVal val="0"/>
                                          </p:val>
                                        </p:tav>
                                      </p:tavLst>
                                    </p:anim>
                                    <p:animEffect transition="in" filter="fade">
                                      <p:cBhvr>
                                        <p:cTn id="26" dur="1000"/>
                                        <p:tgtEl>
                                          <p:spTgt spid="3080"/>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fltVal val="0"/>
                                          </p:val>
                                        </p:tav>
                                        <p:tav tm="100000">
                                          <p:val>
                                            <p:strVal val="#ppt_w"/>
                                          </p:val>
                                        </p:tav>
                                      </p:tavLst>
                                    </p:anim>
                                    <p:anim calcmode="lin" valueType="num">
                                      <p:cBhvr>
                                        <p:cTn id="40" dur="1000" fill="hold"/>
                                        <p:tgtEl>
                                          <p:spTgt spid="10"/>
                                        </p:tgtEl>
                                        <p:attrNameLst>
                                          <p:attrName>ppt_h</p:attrName>
                                        </p:attrNameLst>
                                      </p:cBhvr>
                                      <p:tavLst>
                                        <p:tav tm="0">
                                          <p:val>
                                            <p:fltVal val="0"/>
                                          </p:val>
                                        </p:tav>
                                        <p:tav tm="100000">
                                          <p:val>
                                            <p:strVal val="#ppt_h"/>
                                          </p:val>
                                        </p:tav>
                                      </p:tavLst>
                                    </p:anim>
                                    <p:anim calcmode="lin" valueType="num">
                                      <p:cBhvr>
                                        <p:cTn id="41" dur="1000" fill="hold"/>
                                        <p:tgtEl>
                                          <p:spTgt spid="10"/>
                                        </p:tgtEl>
                                        <p:attrNameLst>
                                          <p:attrName>style.rotation</p:attrName>
                                        </p:attrNameLst>
                                      </p:cBhvr>
                                      <p:tavLst>
                                        <p:tav tm="0">
                                          <p:val>
                                            <p:fltVal val="90"/>
                                          </p:val>
                                        </p:tav>
                                        <p:tav tm="100000">
                                          <p:val>
                                            <p:fltVal val="0"/>
                                          </p:val>
                                        </p:tav>
                                      </p:tavLst>
                                    </p:anim>
                                    <p:animEffect transition="in" filter="fade">
                                      <p:cBhvr>
                                        <p:cTn id="42" dur="1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xit" presetSubtype="32" fill="hold" grpId="1" nodeType="clickEffect">
                                  <p:stCondLst>
                                    <p:cond delay="0"/>
                                  </p:stCondLst>
                                  <p:childTnLst>
                                    <p:anim calcmode="lin" valueType="num">
                                      <p:cBhvr>
                                        <p:cTn id="46" dur="500"/>
                                        <p:tgtEl>
                                          <p:spTgt spid="10"/>
                                        </p:tgtEl>
                                        <p:attrNameLst>
                                          <p:attrName>ppt_w</p:attrName>
                                        </p:attrNameLst>
                                      </p:cBhvr>
                                      <p:tavLst>
                                        <p:tav tm="0">
                                          <p:val>
                                            <p:strVal val="ppt_w"/>
                                          </p:val>
                                        </p:tav>
                                        <p:tav tm="100000">
                                          <p:val>
                                            <p:fltVal val="0"/>
                                          </p:val>
                                        </p:tav>
                                      </p:tavLst>
                                    </p:anim>
                                    <p:anim calcmode="lin" valueType="num">
                                      <p:cBhvr>
                                        <p:cTn id="47" dur="500"/>
                                        <p:tgtEl>
                                          <p:spTgt spid="10"/>
                                        </p:tgtEl>
                                        <p:attrNameLst>
                                          <p:attrName>ppt_h</p:attrName>
                                        </p:attrNameLst>
                                      </p:cBhvr>
                                      <p:tavLst>
                                        <p:tav tm="0">
                                          <p:val>
                                            <p:strVal val="ppt_h"/>
                                          </p:val>
                                        </p:tav>
                                        <p:tav tm="100000">
                                          <p:val>
                                            <p:fltVal val="0"/>
                                          </p:val>
                                        </p:tav>
                                      </p:tavLst>
                                    </p:anim>
                                    <p:animEffect transition="out" filter="fade">
                                      <p:cBhvr>
                                        <p:cTn id="48" dur="500"/>
                                        <p:tgtEl>
                                          <p:spTgt spid="10"/>
                                        </p:tgtEl>
                                      </p:cBhvr>
                                    </p:animEffect>
                                    <p:set>
                                      <p:cBhvr>
                                        <p:cTn id="49" dur="1" fill="hold">
                                          <p:stCondLst>
                                            <p:cond delay="499"/>
                                          </p:stCondLst>
                                        </p:cTn>
                                        <p:tgtEl>
                                          <p:spTgt spid="10"/>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7"/>
                                        </p:tgtEl>
                                        <p:attrNameLst>
                                          <p:attrName>style.visibility</p:attrName>
                                        </p:attrNameLst>
                                      </p:cBhvr>
                                      <p:to>
                                        <p:strVal val="visible"/>
                                      </p:to>
                                    </p:set>
                                    <p:anim calcmode="lin" valueType="num">
                                      <p:cBhvr>
                                        <p:cTn id="54" dur="500" fill="hold"/>
                                        <p:tgtEl>
                                          <p:spTgt spid="7"/>
                                        </p:tgtEl>
                                        <p:attrNameLst>
                                          <p:attrName>ppt_w</p:attrName>
                                        </p:attrNameLst>
                                      </p:cBhvr>
                                      <p:tavLst>
                                        <p:tav tm="0">
                                          <p:val>
                                            <p:fltVal val="0"/>
                                          </p:val>
                                        </p:tav>
                                        <p:tav tm="100000">
                                          <p:val>
                                            <p:strVal val="#ppt_w"/>
                                          </p:val>
                                        </p:tav>
                                      </p:tavLst>
                                    </p:anim>
                                    <p:anim calcmode="lin" valueType="num">
                                      <p:cBhvr>
                                        <p:cTn id="55" dur="500" fill="hold"/>
                                        <p:tgtEl>
                                          <p:spTgt spid="7"/>
                                        </p:tgtEl>
                                        <p:attrNameLst>
                                          <p:attrName>ppt_h</p:attrName>
                                        </p:attrNameLst>
                                      </p:cBhvr>
                                      <p:tavLst>
                                        <p:tav tm="0">
                                          <p:val>
                                            <p:fltVal val="0"/>
                                          </p:val>
                                        </p:tav>
                                        <p:tav tm="100000">
                                          <p:val>
                                            <p:strVal val="#ppt_h"/>
                                          </p:val>
                                        </p:tav>
                                      </p:tavLst>
                                    </p:anim>
                                    <p:animEffect transition="in" filter="fade">
                                      <p:cBhvr>
                                        <p:cTn id="56" dur="500"/>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p:cTn id="61" dur="500" fill="hold"/>
                                        <p:tgtEl>
                                          <p:spTgt spid="8"/>
                                        </p:tgtEl>
                                        <p:attrNameLst>
                                          <p:attrName>ppt_w</p:attrName>
                                        </p:attrNameLst>
                                      </p:cBhvr>
                                      <p:tavLst>
                                        <p:tav tm="0">
                                          <p:val>
                                            <p:fltVal val="0"/>
                                          </p:val>
                                        </p:tav>
                                        <p:tav tm="100000">
                                          <p:val>
                                            <p:strVal val="#ppt_w"/>
                                          </p:val>
                                        </p:tav>
                                      </p:tavLst>
                                    </p:anim>
                                    <p:anim calcmode="lin" valueType="num">
                                      <p:cBhvr>
                                        <p:cTn id="62" dur="500" fill="hold"/>
                                        <p:tgtEl>
                                          <p:spTgt spid="8"/>
                                        </p:tgtEl>
                                        <p:attrNameLst>
                                          <p:attrName>ppt_h</p:attrName>
                                        </p:attrNameLst>
                                      </p:cBhvr>
                                      <p:tavLst>
                                        <p:tav tm="0">
                                          <p:val>
                                            <p:fltVal val="0"/>
                                          </p:val>
                                        </p:tav>
                                        <p:tav tm="100000">
                                          <p:val>
                                            <p:strVal val="#ppt_h"/>
                                          </p:val>
                                        </p:tav>
                                      </p:tavLst>
                                    </p:anim>
                                    <p:animEffect transition="in" filter="fade">
                                      <p:cBhvr>
                                        <p:cTn id="63" dur="500"/>
                                        <p:tgtEl>
                                          <p:spTgt spid="8"/>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barn(inVertical)">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xit" presetSubtype="21" fill="hold" grpId="1" nodeType="clickEffect">
                                  <p:stCondLst>
                                    <p:cond delay="0"/>
                                  </p:stCondLst>
                                  <p:childTnLst>
                                    <p:animEffect transition="out" filter="barn(inVertical)">
                                      <p:cBhvr>
                                        <p:cTn id="72" dur="500"/>
                                        <p:tgtEl>
                                          <p:spTgt spid="15"/>
                                        </p:tgtEl>
                                      </p:cBhvr>
                                    </p:animEffect>
                                    <p:set>
                                      <p:cBhvr>
                                        <p:cTn id="73" dur="1" fill="hold">
                                          <p:stCondLst>
                                            <p:cond delay="499"/>
                                          </p:stCondLst>
                                        </p:cTn>
                                        <p:tgtEl>
                                          <p:spTgt spid="15"/>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6" presetClass="entr" presetSubtype="16" fill="hold" grpId="0" nodeType="clickEffect">
                                  <p:stCondLst>
                                    <p:cond delay="0"/>
                                  </p:stCondLst>
                                  <p:childTnLst>
                                    <p:set>
                                      <p:cBhvr>
                                        <p:cTn id="77" dur="1" fill="hold">
                                          <p:stCondLst>
                                            <p:cond delay="0"/>
                                          </p:stCondLst>
                                        </p:cTn>
                                        <p:tgtEl>
                                          <p:spTgt spid="9"/>
                                        </p:tgtEl>
                                        <p:attrNameLst>
                                          <p:attrName>style.visibility</p:attrName>
                                        </p:attrNameLst>
                                      </p:cBhvr>
                                      <p:to>
                                        <p:strVal val="visible"/>
                                      </p:to>
                                    </p:set>
                                    <p:animEffect transition="in" filter="circle(in)">
                                      <p:cBhvr>
                                        <p:cTn id="78" dur="2000"/>
                                        <p:tgtEl>
                                          <p:spTgt spid="9"/>
                                        </p:tgtEl>
                                      </p:cBhvr>
                                    </p:animEffect>
                                  </p:childTnLst>
                                </p:cTn>
                              </p:par>
                            </p:childTnLst>
                          </p:cTn>
                        </p:par>
                      </p:childTnLst>
                    </p:cTn>
                  </p:par>
                  <p:par>
                    <p:cTn id="79" fill="hold">
                      <p:stCondLst>
                        <p:cond delay="indefinite"/>
                      </p:stCondLst>
                      <p:childTnLst>
                        <p:par>
                          <p:cTn id="80" fill="hold">
                            <p:stCondLst>
                              <p:cond delay="0"/>
                            </p:stCondLst>
                            <p:childTnLst>
                              <p:par>
                                <p:cTn id="81" presetID="31" presetClass="entr" presetSubtype="0"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 calcmode="lin" valueType="num">
                                      <p:cBhvr>
                                        <p:cTn id="83" dur="1000" fill="hold"/>
                                        <p:tgtEl>
                                          <p:spTgt spid="13"/>
                                        </p:tgtEl>
                                        <p:attrNameLst>
                                          <p:attrName>ppt_w</p:attrName>
                                        </p:attrNameLst>
                                      </p:cBhvr>
                                      <p:tavLst>
                                        <p:tav tm="0">
                                          <p:val>
                                            <p:fltVal val="0"/>
                                          </p:val>
                                        </p:tav>
                                        <p:tav tm="100000">
                                          <p:val>
                                            <p:strVal val="#ppt_w"/>
                                          </p:val>
                                        </p:tav>
                                      </p:tavLst>
                                    </p:anim>
                                    <p:anim calcmode="lin" valueType="num">
                                      <p:cBhvr>
                                        <p:cTn id="84" dur="1000" fill="hold"/>
                                        <p:tgtEl>
                                          <p:spTgt spid="13"/>
                                        </p:tgtEl>
                                        <p:attrNameLst>
                                          <p:attrName>ppt_h</p:attrName>
                                        </p:attrNameLst>
                                      </p:cBhvr>
                                      <p:tavLst>
                                        <p:tav tm="0">
                                          <p:val>
                                            <p:fltVal val="0"/>
                                          </p:val>
                                        </p:tav>
                                        <p:tav tm="100000">
                                          <p:val>
                                            <p:strVal val="#ppt_h"/>
                                          </p:val>
                                        </p:tav>
                                      </p:tavLst>
                                    </p:anim>
                                    <p:anim calcmode="lin" valueType="num">
                                      <p:cBhvr>
                                        <p:cTn id="85" dur="1000" fill="hold"/>
                                        <p:tgtEl>
                                          <p:spTgt spid="13"/>
                                        </p:tgtEl>
                                        <p:attrNameLst>
                                          <p:attrName>style.rotation</p:attrName>
                                        </p:attrNameLst>
                                      </p:cBhvr>
                                      <p:tavLst>
                                        <p:tav tm="0">
                                          <p:val>
                                            <p:fltVal val="90"/>
                                          </p:val>
                                        </p:tav>
                                        <p:tav tm="100000">
                                          <p:val>
                                            <p:fltVal val="0"/>
                                          </p:val>
                                        </p:tav>
                                      </p:tavLst>
                                    </p:anim>
                                    <p:animEffect transition="in" filter="fade">
                                      <p:cBhvr>
                                        <p:cTn id="86" dur="1000"/>
                                        <p:tgtEl>
                                          <p:spTgt spid="13"/>
                                        </p:tgtEl>
                                      </p:cBhvr>
                                    </p:animEffect>
                                  </p:childTnLst>
                                </p:cTn>
                              </p:par>
                            </p:childTnLst>
                          </p:cTn>
                        </p:par>
                      </p:childTnLst>
                    </p:cTn>
                  </p:par>
                  <p:par>
                    <p:cTn id="87" fill="hold">
                      <p:stCondLst>
                        <p:cond delay="indefinite"/>
                      </p:stCondLst>
                      <p:childTnLst>
                        <p:par>
                          <p:cTn id="88" fill="hold">
                            <p:stCondLst>
                              <p:cond delay="0"/>
                            </p:stCondLst>
                            <p:childTnLst>
                              <p:par>
                                <p:cTn id="89" presetID="31" presetClass="exit" presetSubtype="0" fill="hold" grpId="1" nodeType="clickEffect">
                                  <p:stCondLst>
                                    <p:cond delay="0"/>
                                  </p:stCondLst>
                                  <p:childTnLst>
                                    <p:anim calcmode="lin" valueType="num">
                                      <p:cBhvr>
                                        <p:cTn id="90" dur="1000"/>
                                        <p:tgtEl>
                                          <p:spTgt spid="13"/>
                                        </p:tgtEl>
                                        <p:attrNameLst>
                                          <p:attrName>ppt_w</p:attrName>
                                        </p:attrNameLst>
                                      </p:cBhvr>
                                      <p:tavLst>
                                        <p:tav tm="0">
                                          <p:val>
                                            <p:strVal val="ppt_w"/>
                                          </p:val>
                                        </p:tav>
                                        <p:tav tm="100000">
                                          <p:val>
                                            <p:fltVal val="0"/>
                                          </p:val>
                                        </p:tav>
                                      </p:tavLst>
                                    </p:anim>
                                    <p:anim calcmode="lin" valueType="num">
                                      <p:cBhvr>
                                        <p:cTn id="91" dur="1000"/>
                                        <p:tgtEl>
                                          <p:spTgt spid="13"/>
                                        </p:tgtEl>
                                        <p:attrNameLst>
                                          <p:attrName>ppt_h</p:attrName>
                                        </p:attrNameLst>
                                      </p:cBhvr>
                                      <p:tavLst>
                                        <p:tav tm="0">
                                          <p:val>
                                            <p:strVal val="ppt_h"/>
                                          </p:val>
                                        </p:tav>
                                        <p:tav tm="100000">
                                          <p:val>
                                            <p:fltVal val="0"/>
                                          </p:val>
                                        </p:tav>
                                      </p:tavLst>
                                    </p:anim>
                                    <p:anim calcmode="lin" valueType="num">
                                      <p:cBhvr>
                                        <p:cTn id="92" dur="1000"/>
                                        <p:tgtEl>
                                          <p:spTgt spid="13"/>
                                        </p:tgtEl>
                                        <p:attrNameLst>
                                          <p:attrName>style.rotation</p:attrName>
                                        </p:attrNameLst>
                                      </p:cBhvr>
                                      <p:tavLst>
                                        <p:tav tm="0">
                                          <p:val>
                                            <p:fltVal val="0"/>
                                          </p:val>
                                        </p:tav>
                                        <p:tav tm="100000">
                                          <p:val>
                                            <p:fltVal val="90"/>
                                          </p:val>
                                        </p:tav>
                                      </p:tavLst>
                                    </p:anim>
                                    <p:animEffect transition="out" filter="fade">
                                      <p:cBhvr>
                                        <p:cTn id="93" dur="1000"/>
                                        <p:tgtEl>
                                          <p:spTgt spid="13"/>
                                        </p:tgtEl>
                                      </p:cBhvr>
                                    </p:animEffect>
                                    <p:set>
                                      <p:cBhvr>
                                        <p:cTn id="94" dur="1" fill="hold">
                                          <p:stCondLst>
                                            <p:cond delay="999"/>
                                          </p:stCondLst>
                                        </p:cTn>
                                        <p:tgtEl>
                                          <p:spTgt spid="13"/>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31" presetClass="entr" presetSubtype="0" fill="hold" grpId="0" nodeType="clickEffect">
                                  <p:stCondLst>
                                    <p:cond delay="0"/>
                                  </p:stCondLst>
                                  <p:childTnLst>
                                    <p:set>
                                      <p:cBhvr>
                                        <p:cTn id="98" dur="1" fill="hold">
                                          <p:stCondLst>
                                            <p:cond delay="0"/>
                                          </p:stCondLst>
                                        </p:cTn>
                                        <p:tgtEl>
                                          <p:spTgt spid="14"/>
                                        </p:tgtEl>
                                        <p:attrNameLst>
                                          <p:attrName>style.visibility</p:attrName>
                                        </p:attrNameLst>
                                      </p:cBhvr>
                                      <p:to>
                                        <p:strVal val="visible"/>
                                      </p:to>
                                    </p:set>
                                    <p:anim calcmode="lin" valueType="num">
                                      <p:cBhvr>
                                        <p:cTn id="99" dur="1000" fill="hold"/>
                                        <p:tgtEl>
                                          <p:spTgt spid="14"/>
                                        </p:tgtEl>
                                        <p:attrNameLst>
                                          <p:attrName>ppt_w</p:attrName>
                                        </p:attrNameLst>
                                      </p:cBhvr>
                                      <p:tavLst>
                                        <p:tav tm="0">
                                          <p:val>
                                            <p:fltVal val="0"/>
                                          </p:val>
                                        </p:tav>
                                        <p:tav tm="100000">
                                          <p:val>
                                            <p:strVal val="#ppt_w"/>
                                          </p:val>
                                        </p:tav>
                                      </p:tavLst>
                                    </p:anim>
                                    <p:anim calcmode="lin" valueType="num">
                                      <p:cBhvr>
                                        <p:cTn id="100" dur="1000" fill="hold"/>
                                        <p:tgtEl>
                                          <p:spTgt spid="14"/>
                                        </p:tgtEl>
                                        <p:attrNameLst>
                                          <p:attrName>ppt_h</p:attrName>
                                        </p:attrNameLst>
                                      </p:cBhvr>
                                      <p:tavLst>
                                        <p:tav tm="0">
                                          <p:val>
                                            <p:fltVal val="0"/>
                                          </p:val>
                                        </p:tav>
                                        <p:tav tm="100000">
                                          <p:val>
                                            <p:strVal val="#ppt_h"/>
                                          </p:val>
                                        </p:tav>
                                      </p:tavLst>
                                    </p:anim>
                                    <p:anim calcmode="lin" valueType="num">
                                      <p:cBhvr>
                                        <p:cTn id="101" dur="1000" fill="hold"/>
                                        <p:tgtEl>
                                          <p:spTgt spid="14"/>
                                        </p:tgtEl>
                                        <p:attrNameLst>
                                          <p:attrName>style.rotation</p:attrName>
                                        </p:attrNameLst>
                                      </p:cBhvr>
                                      <p:tavLst>
                                        <p:tav tm="0">
                                          <p:val>
                                            <p:fltVal val="90"/>
                                          </p:val>
                                        </p:tav>
                                        <p:tav tm="100000">
                                          <p:val>
                                            <p:fltVal val="0"/>
                                          </p:val>
                                        </p:tav>
                                      </p:tavLst>
                                    </p:anim>
                                    <p:animEffect transition="in" filter="fade">
                                      <p:cBhvr>
                                        <p:cTn id="102" dur="1000"/>
                                        <p:tgtEl>
                                          <p:spTgt spid="14"/>
                                        </p:tgtEl>
                                      </p:cBhvr>
                                    </p:animEffect>
                                  </p:childTnLst>
                                </p:cTn>
                              </p:par>
                            </p:childTnLst>
                          </p:cTn>
                        </p:par>
                      </p:childTnLst>
                    </p:cTn>
                  </p:par>
                  <p:par>
                    <p:cTn id="103" fill="hold">
                      <p:stCondLst>
                        <p:cond delay="indefinite"/>
                      </p:stCondLst>
                      <p:childTnLst>
                        <p:par>
                          <p:cTn id="104" fill="hold">
                            <p:stCondLst>
                              <p:cond delay="0"/>
                            </p:stCondLst>
                            <p:childTnLst>
                              <p:par>
                                <p:cTn id="105" presetID="31" presetClass="exit" presetSubtype="0" fill="hold" grpId="1" nodeType="clickEffect">
                                  <p:stCondLst>
                                    <p:cond delay="0"/>
                                  </p:stCondLst>
                                  <p:childTnLst>
                                    <p:anim calcmode="lin" valueType="num">
                                      <p:cBhvr>
                                        <p:cTn id="106" dur="1000"/>
                                        <p:tgtEl>
                                          <p:spTgt spid="14"/>
                                        </p:tgtEl>
                                        <p:attrNameLst>
                                          <p:attrName>ppt_w</p:attrName>
                                        </p:attrNameLst>
                                      </p:cBhvr>
                                      <p:tavLst>
                                        <p:tav tm="0">
                                          <p:val>
                                            <p:strVal val="ppt_w"/>
                                          </p:val>
                                        </p:tav>
                                        <p:tav tm="100000">
                                          <p:val>
                                            <p:fltVal val="0"/>
                                          </p:val>
                                        </p:tav>
                                      </p:tavLst>
                                    </p:anim>
                                    <p:anim calcmode="lin" valueType="num">
                                      <p:cBhvr>
                                        <p:cTn id="107" dur="1000"/>
                                        <p:tgtEl>
                                          <p:spTgt spid="14"/>
                                        </p:tgtEl>
                                        <p:attrNameLst>
                                          <p:attrName>ppt_h</p:attrName>
                                        </p:attrNameLst>
                                      </p:cBhvr>
                                      <p:tavLst>
                                        <p:tav tm="0">
                                          <p:val>
                                            <p:strVal val="ppt_h"/>
                                          </p:val>
                                        </p:tav>
                                        <p:tav tm="100000">
                                          <p:val>
                                            <p:fltVal val="0"/>
                                          </p:val>
                                        </p:tav>
                                      </p:tavLst>
                                    </p:anim>
                                    <p:anim calcmode="lin" valueType="num">
                                      <p:cBhvr>
                                        <p:cTn id="108" dur="1000"/>
                                        <p:tgtEl>
                                          <p:spTgt spid="14"/>
                                        </p:tgtEl>
                                        <p:attrNameLst>
                                          <p:attrName>style.rotation</p:attrName>
                                        </p:attrNameLst>
                                      </p:cBhvr>
                                      <p:tavLst>
                                        <p:tav tm="0">
                                          <p:val>
                                            <p:fltVal val="0"/>
                                          </p:val>
                                        </p:tav>
                                        <p:tav tm="100000">
                                          <p:val>
                                            <p:fltVal val="90"/>
                                          </p:val>
                                        </p:tav>
                                      </p:tavLst>
                                    </p:anim>
                                    <p:animEffect transition="out" filter="fade">
                                      <p:cBhvr>
                                        <p:cTn id="109" dur="1000"/>
                                        <p:tgtEl>
                                          <p:spTgt spid="14"/>
                                        </p:tgtEl>
                                      </p:cBhvr>
                                    </p:animEffect>
                                    <p:set>
                                      <p:cBhvr>
                                        <p:cTn id="110" dur="1" fill="hold">
                                          <p:stCondLst>
                                            <p:cond delay="999"/>
                                          </p:stCondLst>
                                        </p:cTn>
                                        <p:tgtEl>
                                          <p:spTgt spid="14"/>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53" presetClass="entr" presetSubtype="16" fill="hold" grpId="0" nodeType="clickEffect">
                                  <p:stCondLst>
                                    <p:cond delay="0"/>
                                  </p:stCondLst>
                                  <p:childTnLst>
                                    <p:set>
                                      <p:cBhvr>
                                        <p:cTn id="114" dur="1" fill="hold">
                                          <p:stCondLst>
                                            <p:cond delay="0"/>
                                          </p:stCondLst>
                                        </p:cTn>
                                        <p:tgtEl>
                                          <p:spTgt spid="5"/>
                                        </p:tgtEl>
                                        <p:attrNameLst>
                                          <p:attrName>style.visibility</p:attrName>
                                        </p:attrNameLst>
                                      </p:cBhvr>
                                      <p:to>
                                        <p:strVal val="visible"/>
                                      </p:to>
                                    </p:set>
                                    <p:anim calcmode="lin" valueType="num">
                                      <p:cBhvr>
                                        <p:cTn id="115" dur="500" fill="hold"/>
                                        <p:tgtEl>
                                          <p:spTgt spid="5"/>
                                        </p:tgtEl>
                                        <p:attrNameLst>
                                          <p:attrName>ppt_w</p:attrName>
                                        </p:attrNameLst>
                                      </p:cBhvr>
                                      <p:tavLst>
                                        <p:tav tm="0">
                                          <p:val>
                                            <p:fltVal val="0"/>
                                          </p:val>
                                        </p:tav>
                                        <p:tav tm="100000">
                                          <p:val>
                                            <p:strVal val="#ppt_w"/>
                                          </p:val>
                                        </p:tav>
                                      </p:tavLst>
                                    </p:anim>
                                    <p:anim calcmode="lin" valueType="num">
                                      <p:cBhvr>
                                        <p:cTn id="116" dur="500" fill="hold"/>
                                        <p:tgtEl>
                                          <p:spTgt spid="5"/>
                                        </p:tgtEl>
                                        <p:attrNameLst>
                                          <p:attrName>ppt_h</p:attrName>
                                        </p:attrNameLst>
                                      </p:cBhvr>
                                      <p:tavLst>
                                        <p:tav tm="0">
                                          <p:val>
                                            <p:fltVal val="0"/>
                                          </p:val>
                                        </p:tav>
                                        <p:tav tm="100000">
                                          <p:val>
                                            <p:strVal val="#ppt_h"/>
                                          </p:val>
                                        </p:tav>
                                      </p:tavLst>
                                    </p:anim>
                                    <p:animEffect transition="in" filter="fade">
                                      <p:cBhvr>
                                        <p:cTn id="117" dur="500"/>
                                        <p:tgtEl>
                                          <p:spTgt spid="5"/>
                                        </p:tgtEl>
                                      </p:cBhvr>
                                    </p:animEffect>
                                  </p:childTnLst>
                                </p:cTn>
                              </p:par>
                            </p:childTnLst>
                          </p:cTn>
                        </p:par>
                      </p:childTnLst>
                    </p:cTn>
                  </p:par>
                  <p:par>
                    <p:cTn id="118" fill="hold">
                      <p:stCondLst>
                        <p:cond delay="indefinite"/>
                      </p:stCondLst>
                      <p:childTnLst>
                        <p:par>
                          <p:cTn id="119" fill="hold">
                            <p:stCondLst>
                              <p:cond delay="0"/>
                            </p:stCondLst>
                            <p:childTnLst>
                              <p:par>
                                <p:cTn id="120" presetID="53" presetClass="entr" presetSubtype="16" fill="hold" grpId="0" nodeType="clickEffect">
                                  <p:stCondLst>
                                    <p:cond delay="0"/>
                                  </p:stCondLst>
                                  <p:childTnLst>
                                    <p:set>
                                      <p:cBhvr>
                                        <p:cTn id="121" dur="1" fill="hold">
                                          <p:stCondLst>
                                            <p:cond delay="0"/>
                                          </p:stCondLst>
                                        </p:cTn>
                                        <p:tgtEl>
                                          <p:spTgt spid="12"/>
                                        </p:tgtEl>
                                        <p:attrNameLst>
                                          <p:attrName>style.visibility</p:attrName>
                                        </p:attrNameLst>
                                      </p:cBhvr>
                                      <p:to>
                                        <p:strVal val="visible"/>
                                      </p:to>
                                    </p:set>
                                    <p:anim calcmode="lin" valueType="num">
                                      <p:cBhvr>
                                        <p:cTn id="122" dur="500" fill="hold"/>
                                        <p:tgtEl>
                                          <p:spTgt spid="12"/>
                                        </p:tgtEl>
                                        <p:attrNameLst>
                                          <p:attrName>ppt_w</p:attrName>
                                        </p:attrNameLst>
                                      </p:cBhvr>
                                      <p:tavLst>
                                        <p:tav tm="0">
                                          <p:val>
                                            <p:fltVal val="0"/>
                                          </p:val>
                                        </p:tav>
                                        <p:tav tm="100000">
                                          <p:val>
                                            <p:strVal val="#ppt_w"/>
                                          </p:val>
                                        </p:tav>
                                      </p:tavLst>
                                    </p:anim>
                                    <p:anim calcmode="lin" valueType="num">
                                      <p:cBhvr>
                                        <p:cTn id="123" dur="500" fill="hold"/>
                                        <p:tgtEl>
                                          <p:spTgt spid="12"/>
                                        </p:tgtEl>
                                        <p:attrNameLst>
                                          <p:attrName>ppt_h</p:attrName>
                                        </p:attrNameLst>
                                      </p:cBhvr>
                                      <p:tavLst>
                                        <p:tav tm="0">
                                          <p:val>
                                            <p:fltVal val="0"/>
                                          </p:val>
                                        </p:tav>
                                        <p:tav tm="100000">
                                          <p:val>
                                            <p:strVal val="#ppt_h"/>
                                          </p:val>
                                        </p:tav>
                                      </p:tavLst>
                                    </p:anim>
                                    <p:animEffect transition="in" filter="fade">
                                      <p:cBhvr>
                                        <p:cTn id="124" dur="500"/>
                                        <p:tgtEl>
                                          <p:spTgt spid="12"/>
                                        </p:tgtEl>
                                      </p:cBhvr>
                                    </p:animEffect>
                                  </p:childTnLst>
                                </p:cTn>
                              </p:par>
                            </p:childTnLst>
                          </p:cTn>
                        </p:par>
                      </p:childTnLst>
                    </p:cTn>
                  </p:par>
                  <p:par>
                    <p:cTn id="125" fill="hold">
                      <p:stCondLst>
                        <p:cond delay="indefinite"/>
                      </p:stCondLst>
                      <p:childTnLst>
                        <p:par>
                          <p:cTn id="126" fill="hold">
                            <p:stCondLst>
                              <p:cond delay="0"/>
                            </p:stCondLst>
                            <p:childTnLst>
                              <p:par>
                                <p:cTn id="127" presetID="6" presetClass="exit" presetSubtype="32" fill="hold" grpId="1" nodeType="clickEffect">
                                  <p:stCondLst>
                                    <p:cond delay="0"/>
                                  </p:stCondLst>
                                  <p:childTnLst>
                                    <p:animEffect transition="out" filter="circle(out)">
                                      <p:cBhvr>
                                        <p:cTn id="128" dur="2000"/>
                                        <p:tgtEl>
                                          <p:spTgt spid="12"/>
                                        </p:tgtEl>
                                      </p:cBhvr>
                                    </p:animEffect>
                                    <p:set>
                                      <p:cBhvr>
                                        <p:cTn id="129" dur="1" fill="hold">
                                          <p:stCondLst>
                                            <p:cond delay="1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0" grpId="1" animBg="1"/>
      <p:bldP spid="12" grpId="0" animBg="1"/>
      <p:bldP spid="12" grpId="1" animBg="1"/>
      <p:bldP spid="13" grpId="0" animBg="1"/>
      <p:bldP spid="13" grpId="1" animBg="1"/>
      <p:bldP spid="14" grpId="0" animBg="1"/>
      <p:bldP spid="14" grpId="1" animBg="1"/>
      <p:bldP spid="15" grpId="0" animBg="1"/>
      <p:bldP spid="15" grpId="1" animBg="1"/>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9A0995AC-E8F4-6BA4-152C-379B8FC76076}"/>
              </a:ext>
            </a:extLst>
          </p:cNvPr>
          <p:cNvSpPr/>
          <p:nvPr/>
        </p:nvSpPr>
        <p:spPr>
          <a:xfrm>
            <a:off x="819150" y="457200"/>
            <a:ext cx="10972800" cy="1352550"/>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0" dirty="0">
                <a:latin typeface="Brush Script MT" panose="03060802040406070304" pitchFamily="66" charset="0"/>
              </a:rPr>
              <a:t>Que faire pratiquement ?</a:t>
            </a:r>
          </a:p>
        </p:txBody>
      </p:sp>
      <p:sp>
        <p:nvSpPr>
          <p:cNvPr id="9" name="Rectangle : coins arrondis 8">
            <a:extLst>
              <a:ext uri="{FF2B5EF4-FFF2-40B4-BE49-F238E27FC236}">
                <a16:creationId xmlns:a16="http://schemas.microsoft.com/office/drawing/2014/main" id="{A19D6D1F-8355-0F89-0E47-A6F3DBF7BE6D}"/>
              </a:ext>
            </a:extLst>
          </p:cNvPr>
          <p:cNvSpPr/>
          <p:nvPr/>
        </p:nvSpPr>
        <p:spPr>
          <a:xfrm>
            <a:off x="304799" y="1924050"/>
            <a:ext cx="4186519" cy="1352550"/>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u="sng" dirty="0">
                <a:solidFill>
                  <a:schemeClr val="tx2">
                    <a:lumMod val="50000"/>
                  </a:schemeClr>
                </a:solidFill>
              </a:rPr>
              <a:t>Quelle attitude ?</a:t>
            </a:r>
          </a:p>
          <a:p>
            <a:pPr algn="ctr"/>
            <a:r>
              <a:rPr lang="fr-FR" sz="2800" dirty="0">
                <a:solidFill>
                  <a:schemeClr val="accent5">
                    <a:lumMod val="75000"/>
                  </a:schemeClr>
                </a:solidFill>
              </a:rPr>
              <a:t>Principe de précaution </a:t>
            </a:r>
          </a:p>
          <a:p>
            <a:pPr algn="ctr"/>
            <a:r>
              <a:rPr lang="fr-FR" sz="2800" dirty="0">
                <a:solidFill>
                  <a:schemeClr val="accent2">
                    <a:lumMod val="75000"/>
                  </a:schemeClr>
                </a:solidFill>
              </a:rPr>
              <a:t>Présomption d’innocence</a:t>
            </a:r>
          </a:p>
        </p:txBody>
      </p:sp>
      <p:pic>
        <p:nvPicPr>
          <p:cNvPr id="2050" name="Picture 2" descr="Bonhomme qui réfléchit Banque d'images vectorielles - Alamy">
            <a:extLst>
              <a:ext uri="{FF2B5EF4-FFF2-40B4-BE49-F238E27FC236}">
                <a16:creationId xmlns:a16="http://schemas.microsoft.com/office/drawing/2014/main" id="{C1C36A89-CFDE-F039-61C4-368BCCC769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2761" y="3919780"/>
            <a:ext cx="2599189" cy="2790302"/>
          </a:xfrm>
          <a:prstGeom prst="rect">
            <a:avLst/>
          </a:prstGeom>
          <a:noFill/>
          <a:extLst>
            <a:ext uri="{909E8E84-426E-40DD-AFC4-6F175D3DCCD1}">
              <a14:hiddenFill xmlns:a14="http://schemas.microsoft.com/office/drawing/2010/main">
                <a:solidFill>
                  <a:srgbClr val="FFFFFF"/>
                </a:solidFill>
              </a14:hiddenFill>
            </a:ext>
          </a:extLst>
        </p:spPr>
      </p:pic>
      <p:sp>
        <p:nvSpPr>
          <p:cNvPr id="3" name="Ellipse 2">
            <a:extLst>
              <a:ext uri="{FF2B5EF4-FFF2-40B4-BE49-F238E27FC236}">
                <a16:creationId xmlns:a16="http://schemas.microsoft.com/office/drawing/2014/main" id="{BEBC1194-AD86-20CC-C1A8-ADEC6BE4C059}"/>
              </a:ext>
            </a:extLst>
          </p:cNvPr>
          <p:cNvSpPr/>
          <p:nvPr/>
        </p:nvSpPr>
        <p:spPr>
          <a:xfrm>
            <a:off x="9439835" y="2049555"/>
            <a:ext cx="2447366" cy="1702173"/>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C00000"/>
                </a:solidFill>
              </a:rPr>
              <a:t>Est-ce la pensée du Seigneur de toujours tout fermer ?</a:t>
            </a:r>
          </a:p>
        </p:txBody>
      </p:sp>
      <p:sp>
        <p:nvSpPr>
          <p:cNvPr id="4" name="Ellipse 3">
            <a:extLst>
              <a:ext uri="{FF2B5EF4-FFF2-40B4-BE49-F238E27FC236}">
                <a16:creationId xmlns:a16="http://schemas.microsoft.com/office/drawing/2014/main" id="{933BF882-FEF2-81C5-256A-2E18FE011E8D}"/>
              </a:ext>
            </a:extLst>
          </p:cNvPr>
          <p:cNvSpPr/>
          <p:nvPr/>
        </p:nvSpPr>
        <p:spPr>
          <a:xfrm>
            <a:off x="4612340" y="1787338"/>
            <a:ext cx="4827495" cy="1619250"/>
          </a:xfrm>
          <a:prstGeom prst="ellipse">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6">
                    <a:lumMod val="50000"/>
                  </a:schemeClr>
                </a:solidFill>
              </a:rPr>
              <a:t>Recevoir </a:t>
            </a:r>
            <a:r>
              <a:rPr lang="fr-FR" sz="2800" dirty="0">
                <a:solidFill>
                  <a:srgbClr val="C00000"/>
                </a:solidFill>
              </a:rPr>
              <a:t>tout le monde </a:t>
            </a:r>
            <a:r>
              <a:rPr lang="fr-FR" sz="2000" dirty="0">
                <a:solidFill>
                  <a:schemeClr val="accent6">
                    <a:lumMod val="50000"/>
                  </a:schemeClr>
                </a:solidFill>
              </a:rPr>
              <a:t>ou ne recevoir </a:t>
            </a:r>
            <a:r>
              <a:rPr lang="fr-FR" sz="2800" dirty="0">
                <a:solidFill>
                  <a:srgbClr val="C00000"/>
                </a:solidFill>
              </a:rPr>
              <a:t>personne</a:t>
            </a:r>
            <a:r>
              <a:rPr lang="fr-FR" sz="2000" dirty="0">
                <a:solidFill>
                  <a:schemeClr val="accent6">
                    <a:lumMod val="50000"/>
                  </a:schemeClr>
                </a:solidFill>
              </a:rPr>
              <a:t> relève du même état.</a:t>
            </a:r>
            <a:endParaRPr lang="fr-FR" sz="2400" dirty="0">
              <a:solidFill>
                <a:srgbClr val="FF0000"/>
              </a:solidFill>
            </a:endParaRPr>
          </a:p>
        </p:txBody>
      </p:sp>
      <p:sp>
        <p:nvSpPr>
          <p:cNvPr id="11" name="Ellipse 10">
            <a:extLst>
              <a:ext uri="{FF2B5EF4-FFF2-40B4-BE49-F238E27FC236}">
                <a16:creationId xmlns:a16="http://schemas.microsoft.com/office/drawing/2014/main" id="{D23CBE52-133F-C3BC-6600-AF955CD2E08A}"/>
              </a:ext>
            </a:extLst>
          </p:cNvPr>
          <p:cNvSpPr/>
          <p:nvPr/>
        </p:nvSpPr>
        <p:spPr>
          <a:xfrm>
            <a:off x="304799" y="217395"/>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14</a:t>
            </a:r>
          </a:p>
        </p:txBody>
      </p:sp>
      <p:sp>
        <p:nvSpPr>
          <p:cNvPr id="5" name="Ellipse 4">
            <a:extLst>
              <a:ext uri="{FF2B5EF4-FFF2-40B4-BE49-F238E27FC236}">
                <a16:creationId xmlns:a16="http://schemas.microsoft.com/office/drawing/2014/main" id="{2F31937D-06A7-7980-004E-A2D7B359C715}"/>
              </a:ext>
            </a:extLst>
          </p:cNvPr>
          <p:cNvSpPr/>
          <p:nvPr/>
        </p:nvSpPr>
        <p:spPr>
          <a:xfrm>
            <a:off x="244288" y="1809750"/>
            <a:ext cx="4368051" cy="1941978"/>
          </a:xfrm>
          <a:prstGeom prst="ellipse">
            <a:avLst/>
          </a:prstGeom>
          <a:solidFill>
            <a:srgbClr val="E2F3A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chemeClr val="accent2">
                    <a:lumMod val="50000"/>
                  </a:schemeClr>
                </a:solidFill>
              </a:rPr>
              <a:t>« Mais, dans quelque maison que vous entriez, dites premièrement : </a:t>
            </a:r>
            <a:r>
              <a:rPr lang="fr-FR" sz="2400" dirty="0">
                <a:solidFill>
                  <a:srgbClr val="FF0000"/>
                </a:solidFill>
              </a:rPr>
              <a:t>Paix</a:t>
            </a:r>
            <a:r>
              <a:rPr lang="fr-FR" dirty="0">
                <a:solidFill>
                  <a:schemeClr val="accent2">
                    <a:lumMod val="50000"/>
                  </a:schemeClr>
                </a:solidFill>
              </a:rPr>
              <a:t> sur cette maison ! »    (Luc 10 : 5)</a:t>
            </a:r>
          </a:p>
        </p:txBody>
      </p:sp>
      <p:sp>
        <p:nvSpPr>
          <p:cNvPr id="6" name="Rectangle 5">
            <a:extLst>
              <a:ext uri="{FF2B5EF4-FFF2-40B4-BE49-F238E27FC236}">
                <a16:creationId xmlns:a16="http://schemas.microsoft.com/office/drawing/2014/main" id="{7981FB87-49BF-97A6-0A89-5BC5FE65AA67}"/>
              </a:ext>
            </a:extLst>
          </p:cNvPr>
          <p:cNvSpPr/>
          <p:nvPr/>
        </p:nvSpPr>
        <p:spPr>
          <a:xfrm rot="20232537">
            <a:off x="4854680" y="2263460"/>
            <a:ext cx="4350144" cy="645942"/>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FFFF00"/>
                </a:solidFill>
              </a:rPr>
              <a:t>Pas d’exercices</a:t>
            </a:r>
          </a:p>
        </p:txBody>
      </p:sp>
      <p:sp>
        <p:nvSpPr>
          <p:cNvPr id="7" name="Ellipse 6">
            <a:extLst>
              <a:ext uri="{FF2B5EF4-FFF2-40B4-BE49-F238E27FC236}">
                <a16:creationId xmlns:a16="http://schemas.microsoft.com/office/drawing/2014/main" id="{DA89FA03-07AB-AD4A-0C97-214EEE3ED542}"/>
              </a:ext>
            </a:extLst>
          </p:cNvPr>
          <p:cNvSpPr/>
          <p:nvPr/>
        </p:nvSpPr>
        <p:spPr>
          <a:xfrm>
            <a:off x="257142" y="1894913"/>
            <a:ext cx="4501158" cy="1771651"/>
          </a:xfrm>
          <a:prstGeom prst="ellipse">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err="1">
                <a:solidFill>
                  <a:schemeClr val="accent6">
                    <a:lumMod val="20000"/>
                    <a:lumOff val="80000"/>
                  </a:schemeClr>
                </a:solidFill>
              </a:rPr>
              <a:t>Les</a:t>
            </a:r>
            <a:r>
              <a:rPr lang="fr-FR" dirty="0" err="1">
                <a:solidFill>
                  <a:srgbClr val="669900"/>
                </a:solidFill>
              </a:rPr>
              <a:t>s</a:t>
            </a:r>
            <a:r>
              <a:rPr lang="fr-FR" dirty="0">
                <a:solidFill>
                  <a:srgbClr val="669900"/>
                </a:solidFill>
              </a:rPr>
              <a:t> </a:t>
            </a:r>
            <a:r>
              <a:rPr lang="fr-FR" sz="2400" dirty="0">
                <a:solidFill>
                  <a:srgbClr val="FFFF00"/>
                </a:solidFill>
              </a:rPr>
              <a:t>Bienheureux</a:t>
            </a:r>
            <a:r>
              <a:rPr lang="fr-FR" dirty="0">
                <a:solidFill>
                  <a:srgbClr val="669900"/>
                </a:solidFill>
              </a:rPr>
              <a:t> </a:t>
            </a:r>
            <a:r>
              <a:rPr lang="fr-FR" dirty="0"/>
              <a:t>avant les </a:t>
            </a:r>
            <a:r>
              <a:rPr lang="fr-FR" sz="2400" dirty="0">
                <a:solidFill>
                  <a:srgbClr val="002060"/>
                </a:solidFill>
              </a:rPr>
              <a:t>malheurs</a:t>
            </a:r>
          </a:p>
          <a:p>
            <a:pPr algn="ctr"/>
            <a:r>
              <a:rPr lang="fr-FR" sz="2000" dirty="0">
                <a:solidFill>
                  <a:schemeClr val="accent4">
                    <a:lumMod val="60000"/>
                    <a:lumOff val="40000"/>
                  </a:schemeClr>
                </a:solidFill>
              </a:rPr>
              <a:t>Sermon sur la montagne </a:t>
            </a:r>
          </a:p>
          <a:p>
            <a:pPr algn="ctr"/>
            <a:r>
              <a:rPr lang="fr-FR" sz="2000" dirty="0">
                <a:solidFill>
                  <a:schemeClr val="accent4">
                    <a:lumMod val="60000"/>
                    <a:lumOff val="40000"/>
                  </a:schemeClr>
                </a:solidFill>
              </a:rPr>
              <a:t>Matt. 5 – Matt. 23</a:t>
            </a:r>
          </a:p>
        </p:txBody>
      </p:sp>
      <p:sp>
        <p:nvSpPr>
          <p:cNvPr id="8" name="Rectangle : coins arrondis 7">
            <a:extLst>
              <a:ext uri="{FF2B5EF4-FFF2-40B4-BE49-F238E27FC236}">
                <a16:creationId xmlns:a16="http://schemas.microsoft.com/office/drawing/2014/main" id="{832FD38A-5511-3E65-1C20-BE5362F5D93C}"/>
              </a:ext>
            </a:extLst>
          </p:cNvPr>
          <p:cNvSpPr/>
          <p:nvPr/>
        </p:nvSpPr>
        <p:spPr>
          <a:xfrm>
            <a:off x="104507" y="4318385"/>
            <a:ext cx="9589768" cy="2235173"/>
          </a:xfrm>
          <a:prstGeom prst="round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u="sng" dirty="0">
                <a:solidFill>
                  <a:srgbClr val="FCE0F8"/>
                </a:solidFill>
              </a:rPr>
              <a:t>Que veut dire : avoir un exercice ?</a:t>
            </a:r>
          </a:p>
          <a:p>
            <a:pPr algn="ctr"/>
            <a:r>
              <a:rPr lang="fr-FR" sz="2400" dirty="0">
                <a:solidFill>
                  <a:srgbClr val="FFFF00"/>
                </a:solidFill>
              </a:rPr>
              <a:t>C’est se placer devant son Dieu ou son Seigneur par rapport à une situation, un problème ou une décision à prendre. (Recherche dans sa communion, de sa pensée, dans la prière, la lecture de la Parole, en nous laissant sonder par l’Esprit de Dieu).</a:t>
            </a:r>
          </a:p>
        </p:txBody>
      </p:sp>
      <p:sp>
        <p:nvSpPr>
          <p:cNvPr id="14" name="Rectangle : coins arrondis 13">
            <a:extLst>
              <a:ext uri="{FF2B5EF4-FFF2-40B4-BE49-F238E27FC236}">
                <a16:creationId xmlns:a16="http://schemas.microsoft.com/office/drawing/2014/main" id="{222DB342-5DE3-A5E5-4987-3E6788E52935}"/>
              </a:ext>
            </a:extLst>
          </p:cNvPr>
          <p:cNvSpPr/>
          <p:nvPr/>
        </p:nvSpPr>
        <p:spPr>
          <a:xfrm>
            <a:off x="251630" y="4575384"/>
            <a:ext cx="9295521" cy="1673001"/>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343400"/>
                </a:solidFill>
              </a:rPr>
              <a:t>« Et là, près du fleuve </a:t>
            </a:r>
            <a:r>
              <a:rPr lang="fr-FR" sz="2800" dirty="0" err="1">
                <a:solidFill>
                  <a:srgbClr val="343400"/>
                </a:solidFill>
              </a:rPr>
              <a:t>Ahava</a:t>
            </a:r>
            <a:r>
              <a:rPr lang="fr-FR" sz="2800" dirty="0">
                <a:solidFill>
                  <a:srgbClr val="343400"/>
                </a:solidFill>
              </a:rPr>
              <a:t>, je publiai un jeûne, pour nous humilier devant notre Dieu, pour lui demander le vrai chemin, pour nous et pour nos enfants, et pour tout notre avoir. » (Esdras 8:21)</a:t>
            </a:r>
          </a:p>
        </p:txBody>
      </p:sp>
      <p:sp>
        <p:nvSpPr>
          <p:cNvPr id="16" name="Ellipse 15">
            <a:extLst>
              <a:ext uri="{FF2B5EF4-FFF2-40B4-BE49-F238E27FC236}">
                <a16:creationId xmlns:a16="http://schemas.microsoft.com/office/drawing/2014/main" id="{EEF89F4D-6FF9-DC1D-C6B0-C43A05FD7156}"/>
              </a:ext>
            </a:extLst>
          </p:cNvPr>
          <p:cNvSpPr/>
          <p:nvPr/>
        </p:nvSpPr>
        <p:spPr>
          <a:xfrm>
            <a:off x="6900322" y="3429000"/>
            <a:ext cx="2447366" cy="1702173"/>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2">
                    <a:lumMod val="50000"/>
                  </a:schemeClr>
                </a:solidFill>
              </a:rPr>
              <a:t>Est-ce la pensée du Seigneur de toujours tout ouvrir ?</a:t>
            </a:r>
          </a:p>
        </p:txBody>
      </p:sp>
      <p:sp>
        <p:nvSpPr>
          <p:cNvPr id="17" name="Ellipse 16">
            <a:extLst>
              <a:ext uri="{FF2B5EF4-FFF2-40B4-BE49-F238E27FC236}">
                <a16:creationId xmlns:a16="http://schemas.microsoft.com/office/drawing/2014/main" id="{3E719441-E74E-BD35-31D1-1EC7DE6D5E28}"/>
              </a:ext>
            </a:extLst>
          </p:cNvPr>
          <p:cNvSpPr/>
          <p:nvPr/>
        </p:nvSpPr>
        <p:spPr>
          <a:xfrm>
            <a:off x="98327" y="3711388"/>
            <a:ext cx="11989166" cy="2929217"/>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u="sng" dirty="0">
                <a:solidFill>
                  <a:srgbClr val="FFFF00"/>
                </a:solidFill>
              </a:rPr>
              <a:t>Si nous sommes sûrs que c’est un croyant authentique</a:t>
            </a:r>
            <a:r>
              <a:rPr lang="fr-FR" sz="2400" dirty="0">
                <a:solidFill>
                  <a:srgbClr val="FFFF00"/>
                </a:solidFill>
              </a:rPr>
              <a:t>, la bonne attitude n’est pas de </a:t>
            </a:r>
            <a:r>
              <a:rPr lang="fr-FR" sz="3200" dirty="0">
                <a:solidFill>
                  <a:schemeClr val="accent6">
                    <a:lumMod val="20000"/>
                    <a:lumOff val="80000"/>
                  </a:schemeClr>
                </a:solidFill>
              </a:rPr>
              <a:t>trouver une raison pour le recevoir</a:t>
            </a:r>
            <a:r>
              <a:rPr lang="fr-FR" sz="2400" dirty="0">
                <a:solidFill>
                  <a:srgbClr val="FFFF00"/>
                </a:solidFill>
              </a:rPr>
              <a:t>, </a:t>
            </a:r>
            <a:r>
              <a:rPr lang="fr-FR" sz="2400" dirty="0">
                <a:solidFill>
                  <a:srgbClr val="FF6F6F"/>
                </a:solidFill>
              </a:rPr>
              <a:t>mais</a:t>
            </a:r>
            <a:r>
              <a:rPr lang="fr-FR" sz="2400" dirty="0">
                <a:solidFill>
                  <a:srgbClr val="FFFF00"/>
                </a:solidFill>
              </a:rPr>
              <a:t> </a:t>
            </a:r>
          </a:p>
          <a:p>
            <a:pPr algn="ctr"/>
            <a:r>
              <a:rPr lang="fr-FR" sz="3600" u="sng" dirty="0">
                <a:solidFill>
                  <a:srgbClr val="F0FFFF"/>
                </a:solidFill>
              </a:rPr>
              <a:t>y a-t-il un empêchement à le recevoir ?</a:t>
            </a:r>
          </a:p>
        </p:txBody>
      </p:sp>
    </p:spTree>
    <p:extLst>
      <p:ext uri="{BB962C8B-B14F-4D97-AF65-F5344CB8AC3E}">
        <p14:creationId xmlns:p14="http://schemas.microsoft.com/office/powerpoint/2010/main" val="1027148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xit" presetSubtype="0" fill="hold" grpId="1" nodeType="clickEffect">
                                  <p:stCondLst>
                                    <p:cond delay="0"/>
                                  </p:stCondLst>
                                  <p:childTnLst>
                                    <p:anim calcmode="lin" valueType="num">
                                      <p:cBhvr>
                                        <p:cTn id="21" dur="1000"/>
                                        <p:tgtEl>
                                          <p:spTgt spid="5"/>
                                        </p:tgtEl>
                                        <p:attrNameLst>
                                          <p:attrName>ppt_w</p:attrName>
                                        </p:attrNameLst>
                                      </p:cBhvr>
                                      <p:tavLst>
                                        <p:tav tm="0">
                                          <p:val>
                                            <p:strVal val="ppt_w"/>
                                          </p:val>
                                        </p:tav>
                                        <p:tav tm="100000">
                                          <p:val>
                                            <p:fltVal val="0"/>
                                          </p:val>
                                        </p:tav>
                                      </p:tavLst>
                                    </p:anim>
                                    <p:anim calcmode="lin" valueType="num">
                                      <p:cBhvr>
                                        <p:cTn id="22" dur="1000"/>
                                        <p:tgtEl>
                                          <p:spTgt spid="5"/>
                                        </p:tgtEl>
                                        <p:attrNameLst>
                                          <p:attrName>ppt_h</p:attrName>
                                        </p:attrNameLst>
                                      </p:cBhvr>
                                      <p:tavLst>
                                        <p:tav tm="0">
                                          <p:val>
                                            <p:strVal val="ppt_h"/>
                                          </p:val>
                                        </p:tav>
                                        <p:tav tm="100000">
                                          <p:val>
                                            <p:fltVal val="0"/>
                                          </p:val>
                                        </p:tav>
                                      </p:tavLst>
                                    </p:anim>
                                    <p:anim calcmode="lin" valueType="num">
                                      <p:cBhvr>
                                        <p:cTn id="23" dur="1000"/>
                                        <p:tgtEl>
                                          <p:spTgt spid="5"/>
                                        </p:tgtEl>
                                        <p:attrNameLst>
                                          <p:attrName>style.rotation</p:attrName>
                                        </p:attrNameLst>
                                      </p:cBhvr>
                                      <p:tavLst>
                                        <p:tav tm="0">
                                          <p:val>
                                            <p:fltVal val="0"/>
                                          </p:val>
                                        </p:tav>
                                        <p:tav tm="100000">
                                          <p:val>
                                            <p:fltVal val="90"/>
                                          </p:val>
                                        </p:tav>
                                      </p:tavLst>
                                    </p:anim>
                                    <p:animEffect transition="out" filter="fade">
                                      <p:cBhvr>
                                        <p:cTn id="24" dur="1000"/>
                                        <p:tgtEl>
                                          <p:spTgt spid="5"/>
                                        </p:tgtEl>
                                      </p:cBhvr>
                                    </p:animEffect>
                                    <p:set>
                                      <p:cBhvr>
                                        <p:cTn id="25" dur="1" fill="hold">
                                          <p:stCondLst>
                                            <p:cond delay="999"/>
                                          </p:stCondLst>
                                        </p:cTn>
                                        <p:tgtEl>
                                          <p:spTgt spid="5"/>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circle(in)">
                                      <p:cBhvr>
                                        <p:cTn id="30" dur="20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xit" presetSubtype="32" fill="hold" grpId="1" nodeType="clickEffect">
                                  <p:stCondLst>
                                    <p:cond delay="0"/>
                                  </p:stCondLst>
                                  <p:childTnLst>
                                    <p:animEffect transition="out" filter="circle(out)">
                                      <p:cBhvr>
                                        <p:cTn id="34" dur="2000"/>
                                        <p:tgtEl>
                                          <p:spTgt spid="7"/>
                                        </p:tgtEl>
                                      </p:cBhvr>
                                    </p:animEffect>
                                    <p:set>
                                      <p:cBhvr>
                                        <p:cTn id="35" dur="1" fill="hold">
                                          <p:stCondLst>
                                            <p:cond delay="1999"/>
                                          </p:stCondLst>
                                        </p:cTn>
                                        <p:tgtEl>
                                          <p:spTgt spid="7"/>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circle(in)">
                                      <p:cBhvr>
                                        <p:cTn id="40" dur="20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wipe(left)">
                                      <p:cBhvr>
                                        <p:cTn id="45" dur="5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fade">
                                      <p:cBhvr>
                                        <p:cTn id="50" dur="1000"/>
                                        <p:tgtEl>
                                          <p:spTgt spid="8"/>
                                        </p:tgtEl>
                                      </p:cBhvr>
                                    </p:animEffect>
                                    <p:anim calcmode="lin" valueType="num">
                                      <p:cBhvr>
                                        <p:cTn id="51" dur="1000" fill="hold"/>
                                        <p:tgtEl>
                                          <p:spTgt spid="8"/>
                                        </p:tgtEl>
                                        <p:attrNameLst>
                                          <p:attrName>ppt_x</p:attrName>
                                        </p:attrNameLst>
                                      </p:cBhvr>
                                      <p:tavLst>
                                        <p:tav tm="0">
                                          <p:val>
                                            <p:strVal val="#ppt_x"/>
                                          </p:val>
                                        </p:tav>
                                        <p:tav tm="100000">
                                          <p:val>
                                            <p:strVal val="#ppt_x"/>
                                          </p:val>
                                        </p:tav>
                                      </p:tavLst>
                                    </p:anim>
                                    <p:anim calcmode="lin" valueType="num">
                                      <p:cBhvr>
                                        <p:cTn id="5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circle(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wheel(1)">
                                      <p:cBhvr>
                                        <p:cTn id="62" dur="2000"/>
                                        <p:tgtEl>
                                          <p:spTgt spid="3"/>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wheel(1)">
                                      <p:cBhvr>
                                        <p:cTn id="67" dur="20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circle(in)">
                                      <p:cBhvr>
                                        <p:cTn id="72"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animBg="1"/>
      <p:bldP spid="4" grpId="0" animBg="1"/>
      <p:bldP spid="5" grpId="0" animBg="1"/>
      <p:bldP spid="5" grpId="1" animBg="1"/>
      <p:bldP spid="6" grpId="0" animBg="1"/>
      <p:bldP spid="7" grpId="0" animBg="1"/>
      <p:bldP spid="7" grpId="1" animBg="1"/>
      <p:bldP spid="8" grpId="0" animBg="1"/>
      <p:bldP spid="14"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BCE71476-6FC7-F84B-D251-FA440B819F30}"/>
              </a:ext>
            </a:extLst>
          </p:cNvPr>
          <p:cNvSpPr/>
          <p:nvPr/>
        </p:nvSpPr>
        <p:spPr>
          <a:xfrm>
            <a:off x="476250" y="495300"/>
            <a:ext cx="6590756" cy="1447800"/>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t>Trois questions fondamentales</a:t>
            </a:r>
          </a:p>
        </p:txBody>
      </p:sp>
      <p:sp>
        <p:nvSpPr>
          <p:cNvPr id="3" name="Rectangle : coins arrondis 2">
            <a:extLst>
              <a:ext uri="{FF2B5EF4-FFF2-40B4-BE49-F238E27FC236}">
                <a16:creationId xmlns:a16="http://schemas.microsoft.com/office/drawing/2014/main" id="{EB672949-0DFF-7500-CA28-FA51324BF874}"/>
              </a:ext>
            </a:extLst>
          </p:cNvPr>
          <p:cNvSpPr/>
          <p:nvPr/>
        </p:nvSpPr>
        <p:spPr>
          <a:xfrm>
            <a:off x="628650" y="2305050"/>
            <a:ext cx="11296650" cy="1085850"/>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0" dirty="0">
                <a:solidFill>
                  <a:srgbClr val="FFFF00"/>
                </a:solidFill>
                <a:latin typeface="Brush Script MT" panose="03060802040406070304" pitchFamily="66" charset="0"/>
              </a:rPr>
              <a:t>Est-ce un croyant ?</a:t>
            </a:r>
          </a:p>
        </p:txBody>
      </p:sp>
      <p:sp>
        <p:nvSpPr>
          <p:cNvPr id="4" name="Rectangle : coins arrondis 3">
            <a:extLst>
              <a:ext uri="{FF2B5EF4-FFF2-40B4-BE49-F238E27FC236}">
                <a16:creationId xmlns:a16="http://schemas.microsoft.com/office/drawing/2014/main" id="{3C524F17-493F-62DB-54D7-01DD15B728F0}"/>
              </a:ext>
            </a:extLst>
          </p:cNvPr>
          <p:cNvSpPr/>
          <p:nvPr/>
        </p:nvSpPr>
        <p:spPr>
          <a:xfrm>
            <a:off x="628650" y="3790950"/>
            <a:ext cx="11296650" cy="1085850"/>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000" dirty="0">
                <a:solidFill>
                  <a:schemeClr val="tx2">
                    <a:lumMod val="50000"/>
                  </a:schemeClr>
                </a:solidFill>
                <a:latin typeface="Brush Script MT" panose="03060802040406070304" pitchFamily="66" charset="0"/>
              </a:rPr>
              <a:t>Le Seigneur est-il le Seigneur de sa vie ?</a:t>
            </a:r>
          </a:p>
        </p:txBody>
      </p:sp>
      <p:sp>
        <p:nvSpPr>
          <p:cNvPr id="5" name="Rectangle : coins arrondis 4">
            <a:extLst>
              <a:ext uri="{FF2B5EF4-FFF2-40B4-BE49-F238E27FC236}">
                <a16:creationId xmlns:a16="http://schemas.microsoft.com/office/drawing/2014/main" id="{264E55A4-9076-7C73-E295-1438B911590C}"/>
              </a:ext>
            </a:extLst>
          </p:cNvPr>
          <p:cNvSpPr/>
          <p:nvPr/>
        </p:nvSpPr>
        <p:spPr>
          <a:xfrm>
            <a:off x="628650" y="5276850"/>
            <a:ext cx="11296650" cy="1085850"/>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chemeClr val="accent6">
                    <a:lumMod val="50000"/>
                  </a:schemeClr>
                </a:solidFill>
                <a:latin typeface="Brush Script MT" panose="03060802040406070304" pitchFamily="66" charset="0"/>
              </a:rPr>
              <a:t>A quoi et à qui est-il associé ?</a:t>
            </a:r>
          </a:p>
        </p:txBody>
      </p:sp>
      <p:sp>
        <p:nvSpPr>
          <p:cNvPr id="6" name="Ellipse 5">
            <a:extLst>
              <a:ext uri="{FF2B5EF4-FFF2-40B4-BE49-F238E27FC236}">
                <a16:creationId xmlns:a16="http://schemas.microsoft.com/office/drawing/2014/main" id="{681D4098-0658-056D-8E39-3B2C27D03A0B}"/>
              </a:ext>
            </a:extLst>
          </p:cNvPr>
          <p:cNvSpPr/>
          <p:nvPr/>
        </p:nvSpPr>
        <p:spPr>
          <a:xfrm>
            <a:off x="304799" y="217395"/>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15</a:t>
            </a:r>
          </a:p>
        </p:txBody>
      </p:sp>
      <p:pic>
        <p:nvPicPr>
          <p:cNvPr id="5122" name="Picture 2" descr="535 400+ Question Photos, taleaux et images libre de droits ...">
            <a:extLst>
              <a:ext uri="{FF2B5EF4-FFF2-40B4-BE49-F238E27FC236}">
                <a16:creationId xmlns:a16="http://schemas.microsoft.com/office/drawing/2014/main" id="{9396E30E-D018-D619-5669-B48AED6542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1593" y="217395"/>
            <a:ext cx="4585608" cy="1977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58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C18A4D5A-299C-FED6-8EDC-B39F06E86D2C}"/>
              </a:ext>
            </a:extLst>
          </p:cNvPr>
          <p:cNvSpPr/>
          <p:nvPr/>
        </p:nvSpPr>
        <p:spPr>
          <a:xfrm>
            <a:off x="1064302" y="509666"/>
            <a:ext cx="6039883" cy="1169232"/>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600" dirty="0">
                <a:solidFill>
                  <a:schemeClr val="accent4">
                    <a:lumMod val="50000"/>
                  </a:schemeClr>
                </a:solidFill>
                <a:latin typeface="Segoe Script" panose="030B0504020000000003" pitchFamily="66" charset="0"/>
              </a:rPr>
              <a:t>1è question </a:t>
            </a:r>
          </a:p>
        </p:txBody>
      </p:sp>
      <p:sp>
        <p:nvSpPr>
          <p:cNvPr id="3" name="Rectangle : coins arrondis 2">
            <a:extLst>
              <a:ext uri="{FF2B5EF4-FFF2-40B4-BE49-F238E27FC236}">
                <a16:creationId xmlns:a16="http://schemas.microsoft.com/office/drawing/2014/main" id="{3DB7EA13-1C87-CA90-DB17-75FCB11FBCA4}"/>
              </a:ext>
            </a:extLst>
          </p:cNvPr>
          <p:cNvSpPr/>
          <p:nvPr/>
        </p:nvSpPr>
        <p:spPr>
          <a:xfrm>
            <a:off x="7353300" y="514353"/>
            <a:ext cx="4533900" cy="1238250"/>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C00000"/>
                </a:solidFill>
                <a:latin typeface="Brush Script MT" panose="03060802040406070304" pitchFamily="66" charset="0"/>
              </a:rPr>
              <a:t>Est-ce un croyant ?</a:t>
            </a:r>
          </a:p>
          <a:p>
            <a:pPr algn="ctr"/>
            <a:r>
              <a:rPr lang="fr-FR" sz="2400" dirty="0">
                <a:solidFill>
                  <a:schemeClr val="tx2">
                    <a:lumMod val="50000"/>
                  </a:schemeClr>
                </a:solidFill>
                <a:latin typeface="Brush Script MT" panose="03060802040406070304" pitchFamily="66" charset="0"/>
              </a:rPr>
              <a:t>Le Seigneur est-il le Seigneur de sa vie ?</a:t>
            </a:r>
          </a:p>
          <a:p>
            <a:pPr algn="ctr"/>
            <a:r>
              <a:rPr lang="fr-FR" sz="2400" dirty="0">
                <a:solidFill>
                  <a:schemeClr val="accent6">
                    <a:lumMod val="50000"/>
                  </a:schemeClr>
                </a:solidFill>
                <a:latin typeface="Brush Script MT" panose="03060802040406070304" pitchFamily="66" charset="0"/>
              </a:rPr>
              <a:t>A quoi et à qui est-il associé ?</a:t>
            </a:r>
          </a:p>
        </p:txBody>
      </p:sp>
      <p:sp>
        <p:nvSpPr>
          <p:cNvPr id="4" name="Ellipse 3">
            <a:extLst>
              <a:ext uri="{FF2B5EF4-FFF2-40B4-BE49-F238E27FC236}">
                <a16:creationId xmlns:a16="http://schemas.microsoft.com/office/drawing/2014/main" id="{1E3C0D42-97E3-3C79-963D-4E899D4F993A}"/>
              </a:ext>
            </a:extLst>
          </p:cNvPr>
          <p:cNvSpPr/>
          <p:nvPr/>
        </p:nvSpPr>
        <p:spPr>
          <a:xfrm>
            <a:off x="603998" y="1752603"/>
            <a:ext cx="4533900" cy="1362221"/>
          </a:xfrm>
          <a:prstGeom prst="ellipse">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C00000"/>
                </a:solidFill>
              </a:rPr>
              <a:t>Pas négociable</a:t>
            </a:r>
          </a:p>
          <a:p>
            <a:pPr algn="ctr"/>
            <a:r>
              <a:rPr lang="fr-FR" sz="2400" dirty="0">
                <a:solidFill>
                  <a:srgbClr val="C00000"/>
                </a:solidFill>
              </a:rPr>
              <a:t>dans le doute….</a:t>
            </a:r>
          </a:p>
        </p:txBody>
      </p:sp>
      <p:sp>
        <p:nvSpPr>
          <p:cNvPr id="5" name="Ellipse 4">
            <a:extLst>
              <a:ext uri="{FF2B5EF4-FFF2-40B4-BE49-F238E27FC236}">
                <a16:creationId xmlns:a16="http://schemas.microsoft.com/office/drawing/2014/main" id="{DFC6EFC1-6513-DBD7-8A99-A0AD6200FF73}"/>
              </a:ext>
            </a:extLst>
          </p:cNvPr>
          <p:cNvSpPr/>
          <p:nvPr/>
        </p:nvSpPr>
        <p:spPr>
          <a:xfrm>
            <a:off x="442243" y="4777366"/>
            <a:ext cx="3990975" cy="1238250"/>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2">
                    <a:lumMod val="50000"/>
                  </a:schemeClr>
                </a:solidFill>
              </a:rPr>
              <a:t>Discernement</a:t>
            </a:r>
          </a:p>
          <a:p>
            <a:pPr algn="ctr"/>
            <a:r>
              <a:rPr lang="fr-FR" sz="2800" dirty="0">
                <a:solidFill>
                  <a:schemeClr val="accent2">
                    <a:lumMod val="50000"/>
                  </a:schemeClr>
                </a:solidFill>
              </a:rPr>
              <a:t>(Exercices)</a:t>
            </a:r>
          </a:p>
        </p:txBody>
      </p:sp>
      <p:sp>
        <p:nvSpPr>
          <p:cNvPr id="6" name="Ellipse 5">
            <a:extLst>
              <a:ext uri="{FF2B5EF4-FFF2-40B4-BE49-F238E27FC236}">
                <a16:creationId xmlns:a16="http://schemas.microsoft.com/office/drawing/2014/main" id="{C6F57C3A-996B-1469-0CF6-06843D6E606D}"/>
              </a:ext>
            </a:extLst>
          </p:cNvPr>
          <p:cNvSpPr/>
          <p:nvPr/>
        </p:nvSpPr>
        <p:spPr>
          <a:xfrm>
            <a:off x="442243" y="3353389"/>
            <a:ext cx="4309405" cy="954998"/>
          </a:xfrm>
          <a:prstGeom prst="ellips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002060"/>
                </a:solidFill>
              </a:rPr>
              <a:t>Il dit qu’il est croyant</a:t>
            </a:r>
          </a:p>
        </p:txBody>
      </p:sp>
      <p:sp>
        <p:nvSpPr>
          <p:cNvPr id="7" name="Ellipse 6">
            <a:extLst>
              <a:ext uri="{FF2B5EF4-FFF2-40B4-BE49-F238E27FC236}">
                <a16:creationId xmlns:a16="http://schemas.microsoft.com/office/drawing/2014/main" id="{2FCDD002-F38F-F614-ACE2-FF212615E524}"/>
              </a:ext>
            </a:extLst>
          </p:cNvPr>
          <p:cNvSpPr/>
          <p:nvPr/>
        </p:nvSpPr>
        <p:spPr>
          <a:xfrm>
            <a:off x="6461759" y="2399763"/>
            <a:ext cx="5425441" cy="1238250"/>
          </a:xfrm>
          <a:prstGeom prst="ellipse">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6">
                    <a:lumMod val="50000"/>
                  </a:schemeClr>
                </a:solidFill>
              </a:rPr>
              <a:t>Déjà aux temps bibliques</a:t>
            </a:r>
          </a:p>
          <a:p>
            <a:pPr algn="ctr"/>
            <a:r>
              <a:rPr lang="fr-FR" sz="2000" dirty="0">
                <a:solidFill>
                  <a:schemeClr val="accent2">
                    <a:lumMod val="75000"/>
                  </a:schemeClr>
                </a:solidFill>
              </a:rPr>
              <a:t>Judas Iscariote </a:t>
            </a:r>
          </a:p>
          <a:p>
            <a:pPr algn="ctr"/>
            <a:r>
              <a:rPr lang="fr-FR" sz="2000" dirty="0">
                <a:solidFill>
                  <a:schemeClr val="accent2">
                    <a:lumMod val="75000"/>
                  </a:schemeClr>
                </a:solidFill>
              </a:rPr>
              <a:t>Simon le magicien </a:t>
            </a:r>
            <a:r>
              <a:rPr lang="fr-FR" sz="2000" dirty="0">
                <a:solidFill>
                  <a:schemeClr val="accent6">
                    <a:lumMod val="50000"/>
                  </a:schemeClr>
                </a:solidFill>
              </a:rPr>
              <a:t>: </a:t>
            </a:r>
            <a:r>
              <a:rPr lang="fr-FR" sz="1600" dirty="0">
                <a:solidFill>
                  <a:schemeClr val="accent6">
                    <a:lumMod val="50000"/>
                  </a:schemeClr>
                </a:solidFill>
              </a:rPr>
              <a:t>Act. 8 : 9-25</a:t>
            </a:r>
          </a:p>
        </p:txBody>
      </p:sp>
      <p:sp>
        <p:nvSpPr>
          <p:cNvPr id="8" name="Ellipse 7">
            <a:extLst>
              <a:ext uri="{FF2B5EF4-FFF2-40B4-BE49-F238E27FC236}">
                <a16:creationId xmlns:a16="http://schemas.microsoft.com/office/drawing/2014/main" id="{96DDD883-95BE-74E2-7A78-0890B13B533A}"/>
              </a:ext>
            </a:extLst>
          </p:cNvPr>
          <p:cNvSpPr/>
          <p:nvPr/>
        </p:nvSpPr>
        <p:spPr>
          <a:xfrm>
            <a:off x="304799" y="217395"/>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16</a:t>
            </a:r>
          </a:p>
        </p:txBody>
      </p:sp>
      <p:pic>
        <p:nvPicPr>
          <p:cNvPr id="6146" name="Picture 2" descr="questionnements-et-enjeux | Syrtals cards">
            <a:extLst>
              <a:ext uri="{FF2B5EF4-FFF2-40B4-BE49-F238E27FC236}">
                <a16:creationId xmlns:a16="http://schemas.microsoft.com/office/drawing/2014/main" id="{2059FDD8-EA40-C415-6C68-9674D7F63D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0468" y="3959194"/>
            <a:ext cx="6691532" cy="267239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 coins arrondis 8">
            <a:extLst>
              <a:ext uri="{FF2B5EF4-FFF2-40B4-BE49-F238E27FC236}">
                <a16:creationId xmlns:a16="http://schemas.microsoft.com/office/drawing/2014/main" id="{5F6419B6-13E8-CB76-B746-8FF437CB1181}"/>
              </a:ext>
            </a:extLst>
          </p:cNvPr>
          <p:cNvSpPr/>
          <p:nvPr/>
        </p:nvSpPr>
        <p:spPr>
          <a:xfrm>
            <a:off x="304799" y="3250481"/>
            <a:ext cx="4854952" cy="1292396"/>
          </a:xfrm>
          <a:prstGeom prst="roundRect">
            <a:avLst/>
          </a:prstGeom>
          <a:solidFill>
            <a:srgbClr val="EEC4E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FF0000"/>
                </a:solidFill>
              </a:rPr>
              <a:t>« Car nous n'osons pas nous ranger parmi quelques-uns qui </a:t>
            </a:r>
            <a:r>
              <a:rPr lang="fr-FR" sz="2400" dirty="0">
                <a:solidFill>
                  <a:srgbClr val="2C2C2C"/>
                </a:solidFill>
              </a:rPr>
              <a:t>se recommandent eux-mêmes</a:t>
            </a:r>
            <a:r>
              <a:rPr lang="fr-FR" sz="2000" dirty="0">
                <a:solidFill>
                  <a:srgbClr val="FF0000"/>
                </a:solidFill>
              </a:rPr>
              <a:t>».  </a:t>
            </a:r>
            <a:r>
              <a:rPr lang="fr-FR" dirty="0">
                <a:solidFill>
                  <a:srgbClr val="0070C0"/>
                </a:solidFill>
              </a:rPr>
              <a:t>2 Cor. 10 : 12</a:t>
            </a:r>
          </a:p>
        </p:txBody>
      </p:sp>
      <p:sp>
        <p:nvSpPr>
          <p:cNvPr id="10" name="Rectangle : coins arrondis 9">
            <a:extLst>
              <a:ext uri="{FF2B5EF4-FFF2-40B4-BE49-F238E27FC236}">
                <a16:creationId xmlns:a16="http://schemas.microsoft.com/office/drawing/2014/main" id="{4D54C479-8716-8599-687C-908538C60DE1}"/>
              </a:ext>
            </a:extLst>
          </p:cNvPr>
          <p:cNvSpPr/>
          <p:nvPr/>
        </p:nvSpPr>
        <p:spPr>
          <a:xfrm>
            <a:off x="5847319" y="2073785"/>
            <a:ext cx="6039882" cy="1885410"/>
          </a:xfrm>
          <a:prstGeom prst="roundRect">
            <a:avLst/>
          </a:prstGeom>
          <a:solidFill>
            <a:srgbClr val="F5A5C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rgbClr val="C00000"/>
                </a:solidFill>
              </a:rPr>
              <a:t>« Et comme il était à Jérusalem, à la Pâque, pendant la fête, </a:t>
            </a:r>
            <a:r>
              <a:rPr lang="fr-FR" sz="2400" dirty="0">
                <a:solidFill>
                  <a:schemeClr val="tx1"/>
                </a:solidFill>
              </a:rPr>
              <a:t>plusieurs crurent en son nom</a:t>
            </a:r>
            <a:r>
              <a:rPr lang="fr-FR" dirty="0">
                <a:solidFill>
                  <a:srgbClr val="C00000"/>
                </a:solidFill>
              </a:rPr>
              <a:t>, contemplant les miracles qu'il faisait. </a:t>
            </a:r>
          </a:p>
          <a:p>
            <a:r>
              <a:rPr lang="fr-FR" dirty="0">
                <a:solidFill>
                  <a:srgbClr val="C00000"/>
                </a:solidFill>
              </a:rPr>
              <a:t>Mais </a:t>
            </a:r>
            <a:r>
              <a:rPr lang="fr-FR" sz="2400" dirty="0">
                <a:solidFill>
                  <a:schemeClr val="tx1"/>
                </a:solidFill>
              </a:rPr>
              <a:t>Jésus lui-même ne se fiait pas à eux</a:t>
            </a:r>
            <a:r>
              <a:rPr lang="fr-FR" dirty="0">
                <a:solidFill>
                  <a:srgbClr val="C00000"/>
                </a:solidFill>
              </a:rPr>
              <a:t>, parce qu'il connaissait tous les hommes. » </a:t>
            </a:r>
            <a:r>
              <a:rPr lang="fr-FR" dirty="0">
                <a:solidFill>
                  <a:srgbClr val="001743"/>
                </a:solidFill>
              </a:rPr>
              <a:t>(Jean 2 : 24-25)</a:t>
            </a:r>
          </a:p>
        </p:txBody>
      </p:sp>
      <p:sp>
        <p:nvSpPr>
          <p:cNvPr id="11" name="Rectangle : coins arrondis 10">
            <a:extLst>
              <a:ext uri="{FF2B5EF4-FFF2-40B4-BE49-F238E27FC236}">
                <a16:creationId xmlns:a16="http://schemas.microsoft.com/office/drawing/2014/main" id="{C708A949-2D0C-5116-C627-821BC4E75430}"/>
              </a:ext>
            </a:extLst>
          </p:cNvPr>
          <p:cNvSpPr/>
          <p:nvPr/>
        </p:nvSpPr>
        <p:spPr>
          <a:xfrm>
            <a:off x="326652" y="2147710"/>
            <a:ext cx="4833099" cy="720865"/>
          </a:xfrm>
          <a:prstGeom prst="roundRect">
            <a:avLst/>
          </a:prstGeom>
          <a:solidFill>
            <a:srgbClr val="D9CF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2">
                    <a:lumMod val="50000"/>
                  </a:schemeClr>
                </a:solidFill>
              </a:rPr>
              <a:t>Principe de précaution</a:t>
            </a:r>
          </a:p>
        </p:txBody>
      </p:sp>
      <p:sp>
        <p:nvSpPr>
          <p:cNvPr id="12" name="Rectangle : coins arrondis 11">
            <a:extLst>
              <a:ext uri="{FF2B5EF4-FFF2-40B4-BE49-F238E27FC236}">
                <a16:creationId xmlns:a16="http://schemas.microsoft.com/office/drawing/2014/main" id="{02D6A164-1BFE-026E-1BE4-327BB1CDDA63}"/>
              </a:ext>
            </a:extLst>
          </p:cNvPr>
          <p:cNvSpPr/>
          <p:nvPr/>
        </p:nvSpPr>
        <p:spPr>
          <a:xfrm>
            <a:off x="304799" y="4764789"/>
            <a:ext cx="4833099" cy="1531766"/>
          </a:xfrm>
          <a:prstGeom prst="roundRect">
            <a:avLst/>
          </a:prstGeom>
          <a:solidFill>
            <a:srgbClr val="EAF58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8F0000"/>
                </a:solidFill>
              </a:rPr>
              <a:t>« Bien-aimés, </a:t>
            </a:r>
            <a:r>
              <a:rPr lang="fr-FR" sz="2800" dirty="0">
                <a:solidFill>
                  <a:srgbClr val="001047"/>
                </a:solidFill>
              </a:rPr>
              <a:t>ne croyez pas </a:t>
            </a:r>
            <a:r>
              <a:rPr lang="fr-FR" sz="2400" dirty="0">
                <a:solidFill>
                  <a:srgbClr val="8F0000"/>
                </a:solidFill>
              </a:rPr>
              <a:t>tout esprit, mais </a:t>
            </a:r>
            <a:r>
              <a:rPr lang="fr-FR" sz="2800" dirty="0">
                <a:solidFill>
                  <a:srgbClr val="001047"/>
                </a:solidFill>
              </a:rPr>
              <a:t>éprouvez</a:t>
            </a:r>
            <a:r>
              <a:rPr lang="fr-FR" sz="2400" dirty="0">
                <a:solidFill>
                  <a:srgbClr val="8F0000"/>
                </a:solidFill>
              </a:rPr>
              <a:t> les esprits pour voir s'ils sont </a:t>
            </a:r>
            <a:r>
              <a:rPr lang="fr-FR" sz="2800" dirty="0">
                <a:solidFill>
                  <a:srgbClr val="001047"/>
                </a:solidFill>
              </a:rPr>
              <a:t>de Dieu</a:t>
            </a:r>
            <a:r>
              <a:rPr lang="fr-FR" sz="2400" dirty="0">
                <a:solidFill>
                  <a:srgbClr val="8F0000"/>
                </a:solidFill>
              </a:rPr>
              <a:t>. » </a:t>
            </a:r>
          </a:p>
          <a:p>
            <a:r>
              <a:rPr lang="fr-FR" dirty="0">
                <a:solidFill>
                  <a:srgbClr val="8F0000"/>
                </a:solidFill>
              </a:rPr>
              <a:t>(1 Jean 4 : 1)</a:t>
            </a:r>
          </a:p>
        </p:txBody>
      </p:sp>
    </p:spTree>
    <p:extLst>
      <p:ext uri="{BB962C8B-B14F-4D97-AF65-F5344CB8AC3E}">
        <p14:creationId xmlns:p14="http://schemas.microsoft.com/office/powerpoint/2010/main" val="1291779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fltVal val="0"/>
                                          </p:val>
                                        </p:tav>
                                        <p:tav tm="100000">
                                          <p:val>
                                            <p:strVal val="#ppt_w"/>
                                          </p:val>
                                        </p:tav>
                                      </p:tavLst>
                                    </p:anim>
                                    <p:anim calcmode="lin" valueType="num">
                                      <p:cBhvr>
                                        <p:cTn id="13" dur="1000" fill="hold"/>
                                        <p:tgtEl>
                                          <p:spTgt spid="11"/>
                                        </p:tgtEl>
                                        <p:attrNameLst>
                                          <p:attrName>ppt_h</p:attrName>
                                        </p:attrNameLst>
                                      </p:cBhvr>
                                      <p:tavLst>
                                        <p:tav tm="0">
                                          <p:val>
                                            <p:fltVal val="0"/>
                                          </p:val>
                                        </p:tav>
                                        <p:tav tm="100000">
                                          <p:val>
                                            <p:strVal val="#ppt_h"/>
                                          </p:val>
                                        </p:tav>
                                      </p:tavLst>
                                    </p:anim>
                                    <p:anim calcmode="lin" valueType="num">
                                      <p:cBhvr>
                                        <p:cTn id="14" dur="1000" fill="hold"/>
                                        <p:tgtEl>
                                          <p:spTgt spid="11"/>
                                        </p:tgtEl>
                                        <p:attrNameLst>
                                          <p:attrName>style.rotation</p:attrName>
                                        </p:attrNameLst>
                                      </p:cBhvr>
                                      <p:tavLst>
                                        <p:tav tm="0">
                                          <p:val>
                                            <p:fltVal val="90"/>
                                          </p:val>
                                        </p:tav>
                                        <p:tav tm="100000">
                                          <p:val>
                                            <p:fltVal val="0"/>
                                          </p:val>
                                        </p:tav>
                                      </p:tavLst>
                                    </p:anim>
                                    <p:animEffect transition="in" filter="fade">
                                      <p:cBhvr>
                                        <p:cTn id="15" dur="10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xit" presetSubtype="0" fill="hold" grpId="1" nodeType="clickEffect">
                                  <p:stCondLst>
                                    <p:cond delay="0"/>
                                  </p:stCondLst>
                                  <p:childTnLst>
                                    <p:anim calcmode="lin" valueType="num">
                                      <p:cBhvr>
                                        <p:cTn id="19" dur="1000"/>
                                        <p:tgtEl>
                                          <p:spTgt spid="11"/>
                                        </p:tgtEl>
                                        <p:attrNameLst>
                                          <p:attrName>ppt_w</p:attrName>
                                        </p:attrNameLst>
                                      </p:cBhvr>
                                      <p:tavLst>
                                        <p:tav tm="0">
                                          <p:val>
                                            <p:strVal val="ppt_w"/>
                                          </p:val>
                                        </p:tav>
                                        <p:tav tm="100000">
                                          <p:val>
                                            <p:fltVal val="0"/>
                                          </p:val>
                                        </p:tav>
                                      </p:tavLst>
                                    </p:anim>
                                    <p:anim calcmode="lin" valueType="num">
                                      <p:cBhvr>
                                        <p:cTn id="20" dur="1000"/>
                                        <p:tgtEl>
                                          <p:spTgt spid="11"/>
                                        </p:tgtEl>
                                        <p:attrNameLst>
                                          <p:attrName>ppt_h</p:attrName>
                                        </p:attrNameLst>
                                      </p:cBhvr>
                                      <p:tavLst>
                                        <p:tav tm="0">
                                          <p:val>
                                            <p:strVal val="ppt_h"/>
                                          </p:val>
                                        </p:tav>
                                        <p:tav tm="100000">
                                          <p:val>
                                            <p:fltVal val="0"/>
                                          </p:val>
                                        </p:tav>
                                      </p:tavLst>
                                    </p:anim>
                                    <p:anim calcmode="lin" valueType="num">
                                      <p:cBhvr>
                                        <p:cTn id="21" dur="1000"/>
                                        <p:tgtEl>
                                          <p:spTgt spid="11"/>
                                        </p:tgtEl>
                                        <p:attrNameLst>
                                          <p:attrName>style.rotation</p:attrName>
                                        </p:attrNameLst>
                                      </p:cBhvr>
                                      <p:tavLst>
                                        <p:tav tm="0">
                                          <p:val>
                                            <p:fltVal val="0"/>
                                          </p:val>
                                        </p:tav>
                                        <p:tav tm="100000">
                                          <p:val>
                                            <p:fltVal val="90"/>
                                          </p:val>
                                        </p:tav>
                                      </p:tavLst>
                                    </p:anim>
                                    <p:animEffect transition="out" filter="fade">
                                      <p:cBhvr>
                                        <p:cTn id="22" dur="1000"/>
                                        <p:tgtEl>
                                          <p:spTgt spid="11"/>
                                        </p:tgtEl>
                                      </p:cBhvr>
                                    </p:animEffect>
                                    <p:set>
                                      <p:cBhvr>
                                        <p:cTn id="23" dur="1" fill="hold">
                                          <p:stCondLst>
                                            <p:cond delay="999"/>
                                          </p:stCondLst>
                                        </p:cTn>
                                        <p:tgtEl>
                                          <p:spTgt spid="1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inVertical)">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1000" fill="hold"/>
                                        <p:tgtEl>
                                          <p:spTgt spid="9"/>
                                        </p:tgtEl>
                                        <p:attrNameLst>
                                          <p:attrName>ppt_w</p:attrName>
                                        </p:attrNameLst>
                                      </p:cBhvr>
                                      <p:tavLst>
                                        <p:tav tm="0">
                                          <p:val>
                                            <p:fltVal val="0"/>
                                          </p:val>
                                        </p:tav>
                                        <p:tav tm="100000">
                                          <p:val>
                                            <p:strVal val="#ppt_w"/>
                                          </p:val>
                                        </p:tav>
                                      </p:tavLst>
                                    </p:anim>
                                    <p:anim calcmode="lin" valueType="num">
                                      <p:cBhvr>
                                        <p:cTn id="34" dur="1000" fill="hold"/>
                                        <p:tgtEl>
                                          <p:spTgt spid="9"/>
                                        </p:tgtEl>
                                        <p:attrNameLst>
                                          <p:attrName>ppt_h</p:attrName>
                                        </p:attrNameLst>
                                      </p:cBhvr>
                                      <p:tavLst>
                                        <p:tav tm="0">
                                          <p:val>
                                            <p:fltVal val="0"/>
                                          </p:val>
                                        </p:tav>
                                        <p:tav tm="100000">
                                          <p:val>
                                            <p:strVal val="#ppt_h"/>
                                          </p:val>
                                        </p:tav>
                                      </p:tavLst>
                                    </p:anim>
                                    <p:anim calcmode="lin" valueType="num">
                                      <p:cBhvr>
                                        <p:cTn id="35" dur="1000" fill="hold"/>
                                        <p:tgtEl>
                                          <p:spTgt spid="9"/>
                                        </p:tgtEl>
                                        <p:attrNameLst>
                                          <p:attrName>style.rotation</p:attrName>
                                        </p:attrNameLst>
                                      </p:cBhvr>
                                      <p:tavLst>
                                        <p:tav tm="0">
                                          <p:val>
                                            <p:fltVal val="90"/>
                                          </p:val>
                                        </p:tav>
                                        <p:tav tm="100000">
                                          <p:val>
                                            <p:fltVal val="0"/>
                                          </p:val>
                                        </p:tav>
                                      </p:tavLst>
                                    </p:anim>
                                    <p:animEffect transition="in" filter="fade">
                                      <p:cBhvr>
                                        <p:cTn id="36" dur="10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9"/>
                                        </p:tgtEl>
                                      </p:cBhvr>
                                    </p:animEffect>
                                    <p:set>
                                      <p:cBhvr>
                                        <p:cTn id="41" dur="1" fill="hold">
                                          <p:stCondLst>
                                            <p:cond delay="499"/>
                                          </p:stCondLst>
                                        </p:cTn>
                                        <p:tgtEl>
                                          <p:spTgt spid="9"/>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circle(in)">
                                      <p:cBhvr>
                                        <p:cTn id="46" dur="2000"/>
                                        <p:tgtEl>
                                          <p:spTgt spid="7"/>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p:cTn id="51" dur="500" fill="hold"/>
                                        <p:tgtEl>
                                          <p:spTgt spid="10"/>
                                        </p:tgtEl>
                                        <p:attrNameLst>
                                          <p:attrName>ppt_w</p:attrName>
                                        </p:attrNameLst>
                                      </p:cBhvr>
                                      <p:tavLst>
                                        <p:tav tm="0">
                                          <p:val>
                                            <p:fltVal val="0"/>
                                          </p:val>
                                        </p:tav>
                                        <p:tav tm="100000">
                                          <p:val>
                                            <p:strVal val="#ppt_w"/>
                                          </p:val>
                                        </p:tav>
                                      </p:tavLst>
                                    </p:anim>
                                    <p:anim calcmode="lin" valueType="num">
                                      <p:cBhvr>
                                        <p:cTn id="52" dur="500" fill="hold"/>
                                        <p:tgtEl>
                                          <p:spTgt spid="10"/>
                                        </p:tgtEl>
                                        <p:attrNameLst>
                                          <p:attrName>ppt_h</p:attrName>
                                        </p:attrNameLst>
                                      </p:cBhvr>
                                      <p:tavLst>
                                        <p:tav tm="0">
                                          <p:val>
                                            <p:fltVal val="0"/>
                                          </p:val>
                                        </p:tav>
                                        <p:tav tm="100000">
                                          <p:val>
                                            <p:strVal val="#ppt_h"/>
                                          </p:val>
                                        </p:tav>
                                      </p:tavLst>
                                    </p:anim>
                                    <p:animEffect transition="in" filter="fade">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xit" presetSubtype="32" fill="hold" grpId="1" nodeType="clickEffect">
                                  <p:stCondLst>
                                    <p:cond delay="0"/>
                                  </p:stCondLst>
                                  <p:childTnLst>
                                    <p:anim calcmode="lin" valueType="num">
                                      <p:cBhvr>
                                        <p:cTn id="57" dur="500"/>
                                        <p:tgtEl>
                                          <p:spTgt spid="10"/>
                                        </p:tgtEl>
                                        <p:attrNameLst>
                                          <p:attrName>ppt_w</p:attrName>
                                        </p:attrNameLst>
                                      </p:cBhvr>
                                      <p:tavLst>
                                        <p:tav tm="0">
                                          <p:val>
                                            <p:strVal val="ppt_w"/>
                                          </p:val>
                                        </p:tav>
                                        <p:tav tm="100000">
                                          <p:val>
                                            <p:fltVal val="0"/>
                                          </p:val>
                                        </p:tav>
                                      </p:tavLst>
                                    </p:anim>
                                    <p:anim calcmode="lin" valueType="num">
                                      <p:cBhvr>
                                        <p:cTn id="58" dur="500"/>
                                        <p:tgtEl>
                                          <p:spTgt spid="10"/>
                                        </p:tgtEl>
                                        <p:attrNameLst>
                                          <p:attrName>ppt_h</p:attrName>
                                        </p:attrNameLst>
                                      </p:cBhvr>
                                      <p:tavLst>
                                        <p:tav tm="0">
                                          <p:val>
                                            <p:strVal val="ppt_h"/>
                                          </p:val>
                                        </p:tav>
                                        <p:tav tm="100000">
                                          <p:val>
                                            <p:fltVal val="0"/>
                                          </p:val>
                                        </p:tav>
                                      </p:tavLst>
                                    </p:anim>
                                    <p:animEffect transition="out" filter="fade">
                                      <p:cBhvr>
                                        <p:cTn id="59" dur="500"/>
                                        <p:tgtEl>
                                          <p:spTgt spid="10"/>
                                        </p:tgtEl>
                                      </p:cBhvr>
                                    </p:animEffect>
                                    <p:set>
                                      <p:cBhvr>
                                        <p:cTn id="60" dur="1" fill="hold">
                                          <p:stCondLst>
                                            <p:cond delay="499"/>
                                          </p:stCondLst>
                                        </p:cTn>
                                        <p:tgtEl>
                                          <p:spTgt spid="10"/>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 calcmode="lin" valueType="num">
                                      <p:cBhvr>
                                        <p:cTn id="65" dur="1000" fill="hold"/>
                                        <p:tgtEl>
                                          <p:spTgt spid="5"/>
                                        </p:tgtEl>
                                        <p:attrNameLst>
                                          <p:attrName>ppt_w</p:attrName>
                                        </p:attrNameLst>
                                      </p:cBhvr>
                                      <p:tavLst>
                                        <p:tav tm="0">
                                          <p:val>
                                            <p:fltVal val="0"/>
                                          </p:val>
                                        </p:tav>
                                        <p:tav tm="100000">
                                          <p:val>
                                            <p:strVal val="#ppt_w"/>
                                          </p:val>
                                        </p:tav>
                                      </p:tavLst>
                                    </p:anim>
                                    <p:anim calcmode="lin" valueType="num">
                                      <p:cBhvr>
                                        <p:cTn id="66" dur="1000" fill="hold"/>
                                        <p:tgtEl>
                                          <p:spTgt spid="5"/>
                                        </p:tgtEl>
                                        <p:attrNameLst>
                                          <p:attrName>ppt_h</p:attrName>
                                        </p:attrNameLst>
                                      </p:cBhvr>
                                      <p:tavLst>
                                        <p:tav tm="0">
                                          <p:val>
                                            <p:fltVal val="0"/>
                                          </p:val>
                                        </p:tav>
                                        <p:tav tm="100000">
                                          <p:val>
                                            <p:strVal val="#ppt_h"/>
                                          </p:val>
                                        </p:tav>
                                      </p:tavLst>
                                    </p:anim>
                                    <p:anim calcmode="lin" valueType="num">
                                      <p:cBhvr>
                                        <p:cTn id="67" dur="1000" fill="hold"/>
                                        <p:tgtEl>
                                          <p:spTgt spid="5"/>
                                        </p:tgtEl>
                                        <p:attrNameLst>
                                          <p:attrName>style.rotation</p:attrName>
                                        </p:attrNameLst>
                                      </p:cBhvr>
                                      <p:tavLst>
                                        <p:tav tm="0">
                                          <p:val>
                                            <p:fltVal val="90"/>
                                          </p:val>
                                        </p:tav>
                                        <p:tav tm="100000">
                                          <p:val>
                                            <p:fltVal val="0"/>
                                          </p:val>
                                        </p:tav>
                                      </p:tavLst>
                                    </p:anim>
                                    <p:animEffect transition="in" filter="fade">
                                      <p:cBhvr>
                                        <p:cTn id="68" dur="1000"/>
                                        <p:tgtEl>
                                          <p:spTgt spid="5"/>
                                        </p:tgtEl>
                                      </p:cBhvr>
                                    </p:animEffec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grpId="0" nodeType="click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circle(in)">
                                      <p:cBhvr>
                                        <p:cTn id="73" dur="2000"/>
                                        <p:tgtEl>
                                          <p:spTgt spid="12"/>
                                        </p:tgtEl>
                                      </p:cBhvr>
                                    </p:animEffect>
                                  </p:childTnLst>
                                </p:cTn>
                              </p:par>
                            </p:childTnLst>
                          </p:cTn>
                        </p:par>
                      </p:childTnLst>
                    </p:cTn>
                  </p:par>
                  <p:par>
                    <p:cTn id="74" fill="hold">
                      <p:stCondLst>
                        <p:cond delay="indefinite"/>
                      </p:stCondLst>
                      <p:childTnLst>
                        <p:par>
                          <p:cTn id="75" fill="hold">
                            <p:stCondLst>
                              <p:cond delay="0"/>
                            </p:stCondLst>
                            <p:childTnLst>
                              <p:par>
                                <p:cTn id="76" presetID="6" presetClass="exit" presetSubtype="32" fill="hold" grpId="1" nodeType="clickEffect">
                                  <p:stCondLst>
                                    <p:cond delay="0"/>
                                  </p:stCondLst>
                                  <p:childTnLst>
                                    <p:animEffect transition="out" filter="circle(out)">
                                      <p:cBhvr>
                                        <p:cTn id="77" dur="2000"/>
                                        <p:tgtEl>
                                          <p:spTgt spid="12"/>
                                        </p:tgtEl>
                                      </p:cBhvr>
                                    </p:animEffect>
                                    <p:set>
                                      <p:cBhvr>
                                        <p:cTn id="78" dur="1" fill="hold">
                                          <p:stCondLst>
                                            <p:cond delay="1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9" grpId="1" animBg="1"/>
      <p:bldP spid="10" grpId="0" animBg="1"/>
      <p:bldP spid="10" grpId="1" animBg="1"/>
      <p:bldP spid="11" grpId="0" animBg="1"/>
      <p:bldP spid="11" grpId="1" animBg="1"/>
      <p:bldP spid="12" grpId="0" animBg="1"/>
      <p:bldP spid="12"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FA478580-83C9-37F0-57C4-F10F2183CDF5}"/>
              </a:ext>
            </a:extLst>
          </p:cNvPr>
          <p:cNvSpPr/>
          <p:nvPr/>
        </p:nvSpPr>
        <p:spPr>
          <a:xfrm>
            <a:off x="6680302" y="278495"/>
            <a:ext cx="5355690" cy="1384716"/>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6">
                    <a:lumMod val="50000"/>
                  </a:schemeClr>
                </a:solidFill>
                <a:latin typeface="Brush Script MT" panose="03060802040406070304" pitchFamily="66" charset="0"/>
              </a:rPr>
              <a:t>Est-ce un croyant ?</a:t>
            </a:r>
          </a:p>
          <a:p>
            <a:pPr algn="ctr"/>
            <a:r>
              <a:rPr lang="fr-FR" sz="2800" dirty="0">
                <a:solidFill>
                  <a:srgbClr val="C00000"/>
                </a:solidFill>
                <a:latin typeface="Brush Script MT" panose="03060802040406070304" pitchFamily="66" charset="0"/>
              </a:rPr>
              <a:t>Le Seigneur est-il le Seigneur de sa vie ?</a:t>
            </a:r>
          </a:p>
          <a:p>
            <a:pPr algn="ctr"/>
            <a:r>
              <a:rPr lang="fr-FR" sz="2000" dirty="0">
                <a:solidFill>
                  <a:schemeClr val="accent6">
                    <a:lumMod val="50000"/>
                  </a:schemeClr>
                </a:solidFill>
                <a:latin typeface="Brush Script MT" panose="03060802040406070304" pitchFamily="66" charset="0"/>
              </a:rPr>
              <a:t>A quoi et à qui est-il associé ?</a:t>
            </a:r>
          </a:p>
        </p:txBody>
      </p:sp>
      <p:sp>
        <p:nvSpPr>
          <p:cNvPr id="3" name="Rectangle : coins arrondis 2">
            <a:extLst>
              <a:ext uri="{FF2B5EF4-FFF2-40B4-BE49-F238E27FC236}">
                <a16:creationId xmlns:a16="http://schemas.microsoft.com/office/drawing/2014/main" id="{609E8233-797C-FD5B-9733-C431C2ACD17D}"/>
              </a:ext>
            </a:extLst>
          </p:cNvPr>
          <p:cNvSpPr/>
          <p:nvPr/>
        </p:nvSpPr>
        <p:spPr>
          <a:xfrm>
            <a:off x="304799" y="464380"/>
            <a:ext cx="6213998" cy="1169232"/>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600" dirty="0">
                <a:solidFill>
                  <a:schemeClr val="accent4">
                    <a:lumMod val="50000"/>
                  </a:schemeClr>
                </a:solidFill>
                <a:latin typeface="Segoe Script" panose="030B0504020000000003" pitchFamily="66" charset="0"/>
              </a:rPr>
              <a:t>2è question </a:t>
            </a:r>
          </a:p>
        </p:txBody>
      </p:sp>
      <p:sp>
        <p:nvSpPr>
          <p:cNvPr id="4" name="Ellipse 3">
            <a:extLst>
              <a:ext uri="{FF2B5EF4-FFF2-40B4-BE49-F238E27FC236}">
                <a16:creationId xmlns:a16="http://schemas.microsoft.com/office/drawing/2014/main" id="{3BAE6FBE-221E-3A5E-2565-83D7257ADB3E}"/>
              </a:ext>
            </a:extLst>
          </p:cNvPr>
          <p:cNvSpPr/>
          <p:nvPr/>
        </p:nvSpPr>
        <p:spPr>
          <a:xfrm>
            <a:off x="5511699" y="1661592"/>
            <a:ext cx="6524293" cy="2024363"/>
          </a:xfrm>
          <a:prstGeom prst="ellipse">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Rien à voir avec un niveau spirituel ou un degré de connaissance.</a:t>
            </a:r>
          </a:p>
          <a:p>
            <a:pPr algn="ctr"/>
            <a:r>
              <a:rPr lang="fr-FR" sz="2800" b="1" dirty="0">
                <a:solidFill>
                  <a:srgbClr val="FF0000"/>
                </a:solidFill>
              </a:rPr>
              <a:t>Pas une communion  </a:t>
            </a:r>
            <a:r>
              <a:rPr lang="fr-FR" sz="3200" b="1" dirty="0">
                <a:solidFill>
                  <a:srgbClr val="FF0000"/>
                </a:solidFill>
              </a:rPr>
              <a:t>élitiste</a:t>
            </a:r>
          </a:p>
          <a:p>
            <a:pPr algn="ctr"/>
            <a:r>
              <a:rPr lang="fr-FR" sz="2400" dirty="0">
                <a:solidFill>
                  <a:srgbClr val="FFFF00"/>
                </a:solidFill>
              </a:rPr>
              <a:t>Ni avoir souscrit à un credo.</a:t>
            </a:r>
          </a:p>
        </p:txBody>
      </p:sp>
      <p:sp>
        <p:nvSpPr>
          <p:cNvPr id="5" name="Ellipse 4">
            <a:extLst>
              <a:ext uri="{FF2B5EF4-FFF2-40B4-BE49-F238E27FC236}">
                <a16:creationId xmlns:a16="http://schemas.microsoft.com/office/drawing/2014/main" id="{43CFA8A6-BA95-F6F1-B844-7BDC46711D8B}"/>
              </a:ext>
            </a:extLst>
          </p:cNvPr>
          <p:cNvSpPr/>
          <p:nvPr/>
        </p:nvSpPr>
        <p:spPr>
          <a:xfrm>
            <a:off x="3529376" y="4496148"/>
            <a:ext cx="4776866" cy="1824079"/>
          </a:xfrm>
          <a:prstGeom prst="ellips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2">
                    <a:lumMod val="50000"/>
                  </a:schemeClr>
                </a:solidFill>
              </a:rPr>
              <a:t>Soumission. </a:t>
            </a:r>
          </a:p>
          <a:p>
            <a:pPr algn="ctr"/>
            <a:r>
              <a:rPr lang="fr-FR" sz="2400" dirty="0">
                <a:solidFill>
                  <a:srgbClr val="7030A0"/>
                </a:solidFill>
              </a:rPr>
              <a:t>Désir de le suivre.</a:t>
            </a:r>
          </a:p>
          <a:p>
            <a:pPr algn="ctr"/>
            <a:r>
              <a:rPr lang="fr-FR" sz="2400" dirty="0">
                <a:solidFill>
                  <a:schemeClr val="tx2">
                    <a:lumMod val="50000"/>
                  </a:schemeClr>
                </a:solidFill>
              </a:rPr>
              <a:t>Attitude face à la Parole.</a:t>
            </a:r>
          </a:p>
        </p:txBody>
      </p:sp>
      <p:sp>
        <p:nvSpPr>
          <p:cNvPr id="6" name="Ellipse 5">
            <a:extLst>
              <a:ext uri="{FF2B5EF4-FFF2-40B4-BE49-F238E27FC236}">
                <a16:creationId xmlns:a16="http://schemas.microsoft.com/office/drawing/2014/main" id="{1EE1CA31-297B-D916-F00A-9EEFF73B82CF}"/>
              </a:ext>
            </a:extLst>
          </p:cNvPr>
          <p:cNvSpPr/>
          <p:nvPr/>
        </p:nvSpPr>
        <p:spPr>
          <a:xfrm>
            <a:off x="304799" y="1889856"/>
            <a:ext cx="5969392" cy="1877831"/>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La Bible ne parle</a:t>
            </a:r>
            <a:r>
              <a:rPr lang="fr-FR" sz="2400" b="1" dirty="0"/>
              <a:t> </a:t>
            </a:r>
            <a:r>
              <a:rPr lang="fr-FR" sz="3200" b="1" dirty="0">
                <a:solidFill>
                  <a:schemeClr val="tx1"/>
                </a:solidFill>
              </a:rPr>
              <a:t>jamais</a:t>
            </a:r>
            <a:r>
              <a:rPr lang="fr-FR" sz="2400" b="1" dirty="0"/>
              <a:t> </a:t>
            </a:r>
            <a:r>
              <a:rPr lang="fr-FR" sz="2400" dirty="0"/>
              <a:t>de la Cène du </a:t>
            </a:r>
            <a:r>
              <a:rPr lang="fr-FR" sz="2400" dirty="0">
                <a:solidFill>
                  <a:srgbClr val="FFFF00"/>
                </a:solidFill>
              </a:rPr>
              <a:t>Sauveur</a:t>
            </a:r>
          </a:p>
          <a:p>
            <a:pPr algn="ctr"/>
            <a:r>
              <a:rPr lang="fr-FR" sz="2400" dirty="0"/>
              <a:t>Mais toujours de la Cène du </a:t>
            </a:r>
            <a:r>
              <a:rPr lang="fr-FR" sz="3600" dirty="0">
                <a:solidFill>
                  <a:srgbClr val="002060"/>
                </a:solidFill>
              </a:rPr>
              <a:t>Seigneur</a:t>
            </a:r>
            <a:r>
              <a:rPr lang="fr-FR" sz="2400" dirty="0">
                <a:solidFill>
                  <a:srgbClr val="002060"/>
                </a:solidFill>
              </a:rPr>
              <a:t> </a:t>
            </a:r>
            <a:r>
              <a:rPr lang="fr-FR" sz="2400" dirty="0">
                <a:solidFill>
                  <a:schemeClr val="accent5">
                    <a:lumMod val="40000"/>
                    <a:lumOff val="60000"/>
                  </a:schemeClr>
                </a:solidFill>
              </a:rPr>
              <a:t>(dominicale)</a:t>
            </a:r>
          </a:p>
        </p:txBody>
      </p:sp>
      <p:pic>
        <p:nvPicPr>
          <p:cNvPr id="5122" name="Picture 2" descr="Bible Ouverte Vectores, Ilustraciones y Gráficos - 123RF">
            <a:extLst>
              <a:ext uri="{FF2B5EF4-FFF2-40B4-BE49-F238E27FC236}">
                <a16:creationId xmlns:a16="http://schemas.microsoft.com/office/drawing/2014/main" id="{FC4840F4-AF14-49EA-DD14-58B5B758FB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9591" y="3767687"/>
            <a:ext cx="3816402" cy="2972037"/>
          </a:xfrm>
          <a:prstGeom prst="rect">
            <a:avLst/>
          </a:prstGeom>
          <a:noFill/>
          <a:extLst>
            <a:ext uri="{909E8E84-426E-40DD-AFC4-6F175D3DCCD1}">
              <a14:hiddenFill xmlns:a14="http://schemas.microsoft.com/office/drawing/2010/main">
                <a:solidFill>
                  <a:srgbClr val="FFFFFF"/>
                </a:solidFill>
              </a14:hiddenFill>
            </a:ext>
          </a:extLst>
        </p:spPr>
      </p:pic>
      <p:sp>
        <p:nvSpPr>
          <p:cNvPr id="7" name="Ellipse 6">
            <a:extLst>
              <a:ext uri="{FF2B5EF4-FFF2-40B4-BE49-F238E27FC236}">
                <a16:creationId xmlns:a16="http://schemas.microsoft.com/office/drawing/2014/main" id="{06D7DC98-66E4-ACBC-A9FC-9C1BEB586269}"/>
              </a:ext>
            </a:extLst>
          </p:cNvPr>
          <p:cNvSpPr/>
          <p:nvPr/>
        </p:nvSpPr>
        <p:spPr>
          <a:xfrm>
            <a:off x="304799" y="217395"/>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17</a:t>
            </a:r>
          </a:p>
        </p:txBody>
      </p:sp>
      <p:pic>
        <p:nvPicPr>
          <p:cNvPr id="7170" name="Picture 2" descr="Le temps du questionnement avant celui d'une conversation collective">
            <a:extLst>
              <a:ext uri="{FF2B5EF4-FFF2-40B4-BE49-F238E27FC236}">
                <a16:creationId xmlns:a16="http://schemas.microsoft.com/office/drawing/2014/main" id="{E06DD879-4E65-123F-A9B2-3A5C571153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007" y="3994332"/>
            <a:ext cx="3816402" cy="274539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 coins arrondis 7">
            <a:extLst>
              <a:ext uri="{FF2B5EF4-FFF2-40B4-BE49-F238E27FC236}">
                <a16:creationId xmlns:a16="http://schemas.microsoft.com/office/drawing/2014/main" id="{5F861686-00CA-E371-18D8-64490BD4D9FE}"/>
              </a:ext>
            </a:extLst>
          </p:cNvPr>
          <p:cNvSpPr/>
          <p:nvPr/>
        </p:nvSpPr>
        <p:spPr>
          <a:xfrm>
            <a:off x="304799" y="1661592"/>
            <a:ext cx="5956679" cy="2525430"/>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Quand donc vous vous réunissez ensemble, ce n'est pas manger la cène </a:t>
            </a:r>
            <a:r>
              <a:rPr lang="fr-FR" sz="2400" dirty="0">
                <a:solidFill>
                  <a:srgbClr val="FF0000"/>
                </a:solidFill>
              </a:rPr>
              <a:t>dominicale</a:t>
            </a:r>
            <a:r>
              <a:rPr lang="fr-FR" sz="2000" dirty="0">
                <a:solidFill>
                  <a:srgbClr val="FF0000"/>
                </a:solidFill>
              </a:rPr>
              <a:t> </a:t>
            </a:r>
            <a:r>
              <a:rPr lang="fr-FR" dirty="0"/>
              <a:t>: » (1 Cor. 11 : 20)</a:t>
            </a:r>
          </a:p>
          <a:p>
            <a:r>
              <a:rPr lang="fr-FR" dirty="0"/>
              <a:t> «…. pouvez boire la coupe </a:t>
            </a:r>
            <a:r>
              <a:rPr lang="fr-FR" sz="2400" dirty="0">
                <a:solidFill>
                  <a:srgbClr val="FF0000"/>
                </a:solidFill>
              </a:rPr>
              <a:t>du Seigneur</a:t>
            </a:r>
            <a:r>
              <a:rPr lang="fr-FR" dirty="0"/>
              <a:t>… participer à la table </a:t>
            </a:r>
            <a:r>
              <a:rPr lang="fr-FR" sz="2400" dirty="0">
                <a:solidFill>
                  <a:srgbClr val="FF0000"/>
                </a:solidFill>
              </a:rPr>
              <a:t>du Seigneur</a:t>
            </a:r>
            <a:r>
              <a:rPr lang="fr-FR" dirty="0"/>
              <a:t>. » (1 Cor. 10 : 21)</a:t>
            </a:r>
          </a:p>
          <a:p>
            <a:r>
              <a:rPr lang="fr-FR" dirty="0"/>
              <a:t>« Ainsi quiconque mange le pain ou boit la coupe </a:t>
            </a:r>
            <a:r>
              <a:rPr lang="fr-FR" sz="2400" dirty="0">
                <a:solidFill>
                  <a:srgbClr val="FF0000"/>
                </a:solidFill>
              </a:rPr>
              <a:t>du Seigneur </a:t>
            </a:r>
            <a:r>
              <a:rPr lang="fr-FR" dirty="0"/>
              <a:t>indignement sera coupable à l'égard du  sang du </a:t>
            </a:r>
            <a:r>
              <a:rPr lang="fr-FR" sz="2400" dirty="0">
                <a:solidFill>
                  <a:srgbClr val="FF0000"/>
                </a:solidFill>
              </a:rPr>
              <a:t>Seigneur. </a:t>
            </a:r>
            <a:r>
              <a:rPr lang="fr-FR" dirty="0"/>
              <a:t>» (1 Cor. 11 : 27)</a:t>
            </a:r>
          </a:p>
        </p:txBody>
      </p:sp>
      <p:sp>
        <p:nvSpPr>
          <p:cNvPr id="9" name="Rectangle : coins arrondis 8">
            <a:extLst>
              <a:ext uri="{FF2B5EF4-FFF2-40B4-BE49-F238E27FC236}">
                <a16:creationId xmlns:a16="http://schemas.microsoft.com/office/drawing/2014/main" id="{B4D9869E-FF58-D9EB-5907-75A84452FDE5}"/>
              </a:ext>
            </a:extLst>
          </p:cNvPr>
          <p:cNvSpPr/>
          <p:nvPr/>
        </p:nvSpPr>
        <p:spPr>
          <a:xfrm>
            <a:off x="3020880" y="4268754"/>
            <a:ext cx="6481195" cy="1123819"/>
          </a:xfrm>
          <a:prstGeom prst="roundRect">
            <a:avLst/>
          </a:prstGeom>
          <a:solidFill>
            <a:srgbClr val="FFFB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940000"/>
                </a:solidFill>
              </a:rPr>
              <a:t>Son état - Son attitude</a:t>
            </a:r>
          </a:p>
          <a:p>
            <a:pPr algn="ctr"/>
            <a:r>
              <a:rPr lang="fr-FR" sz="3200" dirty="0">
                <a:solidFill>
                  <a:srgbClr val="940000"/>
                </a:solidFill>
              </a:rPr>
              <a:t>Et non pas son niveau spirituel</a:t>
            </a:r>
          </a:p>
        </p:txBody>
      </p:sp>
      <p:sp>
        <p:nvSpPr>
          <p:cNvPr id="10" name="Rectangle : coins arrondis 9">
            <a:extLst>
              <a:ext uri="{FF2B5EF4-FFF2-40B4-BE49-F238E27FC236}">
                <a16:creationId xmlns:a16="http://schemas.microsoft.com/office/drawing/2014/main" id="{45D00987-4ABA-7A24-A533-42F0A6F6794E}"/>
              </a:ext>
            </a:extLst>
          </p:cNvPr>
          <p:cNvSpPr/>
          <p:nvPr/>
        </p:nvSpPr>
        <p:spPr>
          <a:xfrm>
            <a:off x="2576052" y="5486400"/>
            <a:ext cx="8780206" cy="1093105"/>
          </a:xfrm>
          <a:prstGeom prst="roundRect">
            <a:avLst/>
          </a:prstGeom>
          <a:solidFill>
            <a:srgbClr val="F4B2B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002060"/>
                </a:solidFill>
              </a:rPr>
              <a:t>Besoin de discernement</a:t>
            </a:r>
          </a:p>
          <a:p>
            <a:pPr algn="ctr"/>
            <a:r>
              <a:rPr lang="fr-FR" sz="2000" dirty="0">
                <a:solidFill>
                  <a:srgbClr val="C00000"/>
                </a:solidFill>
              </a:rPr>
              <a:t>3 versets –différents niveaux d’obligation : Col. 3 : 9 – 2 Cor. 6 : 14 – 1 Jean 2 : 15</a:t>
            </a:r>
          </a:p>
        </p:txBody>
      </p:sp>
    </p:spTree>
    <p:extLst>
      <p:ext uri="{BB962C8B-B14F-4D97-AF65-F5344CB8AC3E}">
        <p14:creationId xmlns:p14="http://schemas.microsoft.com/office/powerpoint/2010/main" val="31000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heel(1)">
                                      <p:cBhvr>
                                        <p:cTn id="15" dur="2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xit" presetSubtype="1" fill="hold" grpId="1" nodeType="clickEffect">
                                  <p:stCondLst>
                                    <p:cond delay="0"/>
                                  </p:stCondLst>
                                  <p:childTnLst>
                                    <p:animEffect transition="out" filter="wheel(1)">
                                      <p:cBhvr>
                                        <p:cTn id="19" dur="2000"/>
                                        <p:tgtEl>
                                          <p:spTgt spid="8"/>
                                        </p:tgtEl>
                                      </p:cBhvr>
                                    </p:animEffect>
                                    <p:set>
                                      <p:cBhvr>
                                        <p:cTn id="20" dur="1" fill="hold">
                                          <p:stCondLst>
                                            <p:cond delay="19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inVertical)">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circle(in)">
                                      <p:cBhvr>
                                        <p:cTn id="30" dur="20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1000" fill="hold"/>
                                        <p:tgtEl>
                                          <p:spTgt spid="9"/>
                                        </p:tgtEl>
                                        <p:attrNameLst>
                                          <p:attrName>ppt_w</p:attrName>
                                        </p:attrNameLst>
                                      </p:cBhvr>
                                      <p:tavLst>
                                        <p:tav tm="0">
                                          <p:val>
                                            <p:fltVal val="0"/>
                                          </p:val>
                                        </p:tav>
                                        <p:tav tm="100000">
                                          <p:val>
                                            <p:strVal val="#ppt_w"/>
                                          </p:val>
                                        </p:tav>
                                      </p:tavLst>
                                    </p:anim>
                                    <p:anim calcmode="lin" valueType="num">
                                      <p:cBhvr>
                                        <p:cTn id="36" dur="1000" fill="hold"/>
                                        <p:tgtEl>
                                          <p:spTgt spid="9"/>
                                        </p:tgtEl>
                                        <p:attrNameLst>
                                          <p:attrName>ppt_h</p:attrName>
                                        </p:attrNameLst>
                                      </p:cBhvr>
                                      <p:tavLst>
                                        <p:tav tm="0">
                                          <p:val>
                                            <p:fltVal val="0"/>
                                          </p:val>
                                        </p:tav>
                                        <p:tav tm="100000">
                                          <p:val>
                                            <p:strVal val="#ppt_h"/>
                                          </p:val>
                                        </p:tav>
                                      </p:tavLst>
                                    </p:anim>
                                    <p:anim calcmode="lin" valueType="num">
                                      <p:cBhvr>
                                        <p:cTn id="37" dur="1000" fill="hold"/>
                                        <p:tgtEl>
                                          <p:spTgt spid="9"/>
                                        </p:tgtEl>
                                        <p:attrNameLst>
                                          <p:attrName>style.rotation</p:attrName>
                                        </p:attrNameLst>
                                      </p:cBhvr>
                                      <p:tavLst>
                                        <p:tav tm="0">
                                          <p:val>
                                            <p:fltVal val="90"/>
                                          </p:val>
                                        </p:tav>
                                        <p:tav tm="100000">
                                          <p:val>
                                            <p:fltVal val="0"/>
                                          </p:val>
                                        </p:tav>
                                      </p:tavLst>
                                    </p:anim>
                                    <p:animEffect transition="in" filter="fade">
                                      <p:cBhvr>
                                        <p:cTn id="38" dur="10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xit" presetSubtype="0" fill="hold" grpId="1" nodeType="clickEffect">
                                  <p:stCondLst>
                                    <p:cond delay="0"/>
                                  </p:stCondLst>
                                  <p:childTnLst>
                                    <p:anim calcmode="lin" valueType="num">
                                      <p:cBhvr>
                                        <p:cTn id="42" dur="1000"/>
                                        <p:tgtEl>
                                          <p:spTgt spid="9"/>
                                        </p:tgtEl>
                                        <p:attrNameLst>
                                          <p:attrName>ppt_w</p:attrName>
                                        </p:attrNameLst>
                                      </p:cBhvr>
                                      <p:tavLst>
                                        <p:tav tm="0">
                                          <p:val>
                                            <p:strVal val="ppt_w"/>
                                          </p:val>
                                        </p:tav>
                                        <p:tav tm="100000">
                                          <p:val>
                                            <p:fltVal val="0"/>
                                          </p:val>
                                        </p:tav>
                                      </p:tavLst>
                                    </p:anim>
                                    <p:anim calcmode="lin" valueType="num">
                                      <p:cBhvr>
                                        <p:cTn id="43" dur="1000"/>
                                        <p:tgtEl>
                                          <p:spTgt spid="9"/>
                                        </p:tgtEl>
                                        <p:attrNameLst>
                                          <p:attrName>ppt_h</p:attrName>
                                        </p:attrNameLst>
                                      </p:cBhvr>
                                      <p:tavLst>
                                        <p:tav tm="0">
                                          <p:val>
                                            <p:strVal val="ppt_h"/>
                                          </p:val>
                                        </p:tav>
                                        <p:tav tm="100000">
                                          <p:val>
                                            <p:fltVal val="0"/>
                                          </p:val>
                                        </p:tav>
                                      </p:tavLst>
                                    </p:anim>
                                    <p:anim calcmode="lin" valueType="num">
                                      <p:cBhvr>
                                        <p:cTn id="44" dur="1000"/>
                                        <p:tgtEl>
                                          <p:spTgt spid="9"/>
                                        </p:tgtEl>
                                        <p:attrNameLst>
                                          <p:attrName>style.rotation</p:attrName>
                                        </p:attrNameLst>
                                      </p:cBhvr>
                                      <p:tavLst>
                                        <p:tav tm="0">
                                          <p:val>
                                            <p:fltVal val="0"/>
                                          </p:val>
                                        </p:tav>
                                        <p:tav tm="100000">
                                          <p:val>
                                            <p:fltVal val="90"/>
                                          </p:val>
                                        </p:tav>
                                      </p:tavLst>
                                    </p:anim>
                                    <p:animEffect transition="out" filter="fade">
                                      <p:cBhvr>
                                        <p:cTn id="45" dur="1000"/>
                                        <p:tgtEl>
                                          <p:spTgt spid="9"/>
                                        </p:tgtEl>
                                      </p:cBhvr>
                                    </p:animEffect>
                                    <p:set>
                                      <p:cBhvr>
                                        <p:cTn id="46" dur="1" fill="hold">
                                          <p:stCondLst>
                                            <p:cond delay="999"/>
                                          </p:stCondLst>
                                        </p:cTn>
                                        <p:tgtEl>
                                          <p:spTgt spid="9"/>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wipe(left)">
                                      <p:cBhvr>
                                        <p:cTn id="5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8" grpId="1" animBg="1"/>
      <p:bldP spid="9" grpId="0" animBg="1"/>
      <p:bldP spid="9" grpId="1"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53F72B07-FC21-83BF-EB63-B11451E4A1BB}"/>
              </a:ext>
            </a:extLst>
          </p:cNvPr>
          <p:cNvSpPr/>
          <p:nvPr/>
        </p:nvSpPr>
        <p:spPr>
          <a:xfrm>
            <a:off x="299804" y="1401823"/>
            <a:ext cx="6000750" cy="1228638"/>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6">
                    <a:lumMod val="50000"/>
                  </a:schemeClr>
                </a:solidFill>
                <a:latin typeface="Brush Script MT" panose="03060802040406070304" pitchFamily="66" charset="0"/>
              </a:rPr>
              <a:t>Est-ce un croyant ?</a:t>
            </a:r>
          </a:p>
          <a:p>
            <a:pPr algn="ctr"/>
            <a:r>
              <a:rPr lang="fr-FR" sz="2000" dirty="0">
                <a:solidFill>
                  <a:schemeClr val="tx2">
                    <a:lumMod val="50000"/>
                  </a:schemeClr>
                </a:solidFill>
                <a:latin typeface="Brush Script MT" panose="03060802040406070304" pitchFamily="66" charset="0"/>
              </a:rPr>
              <a:t>Le Seigneur est-il le Seigneur de sa vie ?</a:t>
            </a:r>
          </a:p>
          <a:p>
            <a:pPr algn="ctr"/>
            <a:r>
              <a:rPr lang="fr-FR" sz="4000" dirty="0">
                <a:solidFill>
                  <a:srgbClr val="C00000"/>
                </a:solidFill>
                <a:latin typeface="Brush Script MT" panose="03060802040406070304" pitchFamily="66" charset="0"/>
              </a:rPr>
              <a:t>A quoi et à qui est-il associé ?</a:t>
            </a:r>
          </a:p>
        </p:txBody>
      </p:sp>
      <p:sp>
        <p:nvSpPr>
          <p:cNvPr id="3" name="Rectangle : coins arrondis 2">
            <a:extLst>
              <a:ext uri="{FF2B5EF4-FFF2-40B4-BE49-F238E27FC236}">
                <a16:creationId xmlns:a16="http://schemas.microsoft.com/office/drawing/2014/main" id="{528BEF73-D0C5-00E3-8302-B29EF50253C2}"/>
              </a:ext>
            </a:extLst>
          </p:cNvPr>
          <p:cNvSpPr/>
          <p:nvPr/>
        </p:nvSpPr>
        <p:spPr>
          <a:xfrm>
            <a:off x="299804" y="137208"/>
            <a:ext cx="11317574" cy="116923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600" dirty="0">
                <a:solidFill>
                  <a:srgbClr val="FFFF00"/>
                </a:solidFill>
                <a:latin typeface="Segoe Script" panose="030B0504020000000003" pitchFamily="66" charset="0"/>
              </a:rPr>
              <a:t>3è question </a:t>
            </a:r>
          </a:p>
        </p:txBody>
      </p:sp>
      <p:sp>
        <p:nvSpPr>
          <p:cNvPr id="4" name="Rectangle : coins arrondis 3">
            <a:extLst>
              <a:ext uri="{FF2B5EF4-FFF2-40B4-BE49-F238E27FC236}">
                <a16:creationId xmlns:a16="http://schemas.microsoft.com/office/drawing/2014/main" id="{A5B34AEA-A10A-C84E-6399-CA1DF0203446}"/>
              </a:ext>
            </a:extLst>
          </p:cNvPr>
          <p:cNvSpPr/>
          <p:nvPr/>
        </p:nvSpPr>
        <p:spPr>
          <a:xfrm>
            <a:off x="6482388" y="2362324"/>
            <a:ext cx="5499226" cy="2662092"/>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200" dirty="0">
                <a:solidFill>
                  <a:srgbClr val="FFFF00"/>
                </a:solidFill>
              </a:rPr>
              <a:t>« Considérez l'Israël selon la chair : ceux qui </a:t>
            </a:r>
            <a:r>
              <a:rPr lang="fr-FR" sz="4000" dirty="0">
                <a:solidFill>
                  <a:schemeClr val="accent4">
                    <a:lumMod val="20000"/>
                    <a:lumOff val="80000"/>
                  </a:schemeClr>
                </a:solidFill>
              </a:rPr>
              <a:t>mangent</a:t>
            </a:r>
            <a:r>
              <a:rPr lang="fr-FR" sz="3200" dirty="0">
                <a:solidFill>
                  <a:srgbClr val="FFFF00"/>
                </a:solidFill>
              </a:rPr>
              <a:t> </a:t>
            </a:r>
          </a:p>
          <a:p>
            <a:r>
              <a:rPr lang="fr-FR" sz="3200" dirty="0">
                <a:solidFill>
                  <a:srgbClr val="FFFF00"/>
                </a:solidFill>
              </a:rPr>
              <a:t>les sacrifices n'ont-ils pas </a:t>
            </a:r>
            <a:r>
              <a:rPr lang="fr-FR" sz="4000" dirty="0">
                <a:solidFill>
                  <a:schemeClr val="accent4">
                    <a:lumMod val="20000"/>
                    <a:lumOff val="80000"/>
                  </a:schemeClr>
                </a:solidFill>
              </a:rPr>
              <a:t>communion</a:t>
            </a:r>
            <a:r>
              <a:rPr lang="fr-FR" sz="3200" dirty="0">
                <a:solidFill>
                  <a:srgbClr val="FFFF00"/>
                </a:solidFill>
              </a:rPr>
              <a:t> avec l'autel ? »  </a:t>
            </a:r>
            <a:r>
              <a:rPr lang="fr-FR" dirty="0"/>
              <a:t>(1 Cor. 10 : 18)</a:t>
            </a:r>
          </a:p>
        </p:txBody>
      </p:sp>
      <p:sp>
        <p:nvSpPr>
          <p:cNvPr id="5" name="Ellipse 4">
            <a:extLst>
              <a:ext uri="{FF2B5EF4-FFF2-40B4-BE49-F238E27FC236}">
                <a16:creationId xmlns:a16="http://schemas.microsoft.com/office/drawing/2014/main" id="{005DD112-AD84-37FC-668F-7C28E6F7D4A8}"/>
              </a:ext>
            </a:extLst>
          </p:cNvPr>
          <p:cNvSpPr/>
          <p:nvPr/>
        </p:nvSpPr>
        <p:spPr>
          <a:xfrm>
            <a:off x="6096000" y="5106231"/>
            <a:ext cx="5871149" cy="1624447"/>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A0000"/>
                </a:solidFill>
              </a:rPr>
              <a:t>Séparés des systèmes et </a:t>
            </a:r>
            <a:r>
              <a:rPr lang="fr-FR" sz="3200" dirty="0">
                <a:solidFill>
                  <a:schemeClr val="tx1"/>
                </a:solidFill>
              </a:rPr>
              <a:t>non pas </a:t>
            </a:r>
            <a:r>
              <a:rPr lang="fr-FR" sz="3200" dirty="0">
                <a:solidFill>
                  <a:srgbClr val="FA0000"/>
                </a:solidFill>
              </a:rPr>
              <a:t>d’abord </a:t>
            </a:r>
          </a:p>
          <a:p>
            <a:pPr algn="ctr"/>
            <a:r>
              <a:rPr lang="fr-FR" sz="3200" dirty="0">
                <a:solidFill>
                  <a:srgbClr val="FA0000"/>
                </a:solidFill>
              </a:rPr>
              <a:t>des croyants</a:t>
            </a:r>
          </a:p>
        </p:txBody>
      </p:sp>
      <p:sp>
        <p:nvSpPr>
          <p:cNvPr id="6" name="Ellipse 5">
            <a:extLst>
              <a:ext uri="{FF2B5EF4-FFF2-40B4-BE49-F238E27FC236}">
                <a16:creationId xmlns:a16="http://schemas.microsoft.com/office/drawing/2014/main" id="{F0200C5C-96B6-1B28-07B5-AF861B37936C}"/>
              </a:ext>
            </a:extLst>
          </p:cNvPr>
          <p:cNvSpPr/>
          <p:nvPr/>
        </p:nvSpPr>
        <p:spPr>
          <a:xfrm>
            <a:off x="329081" y="2738654"/>
            <a:ext cx="6153307" cy="842028"/>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002060"/>
                </a:solidFill>
              </a:rPr>
              <a:t>Ceux qui mangent l’hostie n’ont-ils pas communion avec le catholicisme ?</a:t>
            </a:r>
            <a:endParaRPr lang="fr-FR" sz="2400" dirty="0">
              <a:solidFill>
                <a:srgbClr val="002060"/>
              </a:solidFill>
            </a:endParaRPr>
          </a:p>
        </p:txBody>
      </p:sp>
      <p:sp>
        <p:nvSpPr>
          <p:cNvPr id="7" name="Ellipse 6">
            <a:extLst>
              <a:ext uri="{FF2B5EF4-FFF2-40B4-BE49-F238E27FC236}">
                <a16:creationId xmlns:a16="http://schemas.microsoft.com/office/drawing/2014/main" id="{7E2B9C1E-DD68-30B9-76EA-A2D823E28662}"/>
              </a:ext>
            </a:extLst>
          </p:cNvPr>
          <p:cNvSpPr/>
          <p:nvPr/>
        </p:nvSpPr>
        <p:spPr>
          <a:xfrm>
            <a:off x="265768" y="3821743"/>
            <a:ext cx="6153307" cy="1068486"/>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6">
                    <a:lumMod val="50000"/>
                  </a:schemeClr>
                </a:solidFill>
              </a:rPr>
              <a:t>Ceux qui prennent la Cène chez les Baptistes  n’ont-ils pas communion avec le système baptiste ?</a:t>
            </a:r>
          </a:p>
        </p:txBody>
      </p:sp>
      <p:sp>
        <p:nvSpPr>
          <p:cNvPr id="8" name="Ellipse 7">
            <a:extLst>
              <a:ext uri="{FF2B5EF4-FFF2-40B4-BE49-F238E27FC236}">
                <a16:creationId xmlns:a16="http://schemas.microsoft.com/office/drawing/2014/main" id="{D93D49B1-BD00-41EC-D1E8-BF2C6815B792}"/>
              </a:ext>
            </a:extLst>
          </p:cNvPr>
          <p:cNvSpPr/>
          <p:nvPr/>
        </p:nvSpPr>
        <p:spPr>
          <a:xfrm>
            <a:off x="134982" y="110735"/>
            <a:ext cx="622664"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18</a:t>
            </a:r>
          </a:p>
        </p:txBody>
      </p:sp>
      <p:pic>
        <p:nvPicPr>
          <p:cNvPr id="1026" name="Picture 2" descr="bonhommes de papier qui se tiennent la main - Udess 05">
            <a:extLst>
              <a:ext uri="{FF2B5EF4-FFF2-40B4-BE49-F238E27FC236}">
                <a16:creationId xmlns:a16="http://schemas.microsoft.com/office/drawing/2014/main" id="{4F4EA0CE-B550-AA80-B604-AFCE99FD58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316" y="4967356"/>
            <a:ext cx="5365073" cy="1753436"/>
          </a:xfrm>
          <a:prstGeom prst="rect">
            <a:avLst/>
          </a:prstGeom>
          <a:noFill/>
          <a:extLst>
            <a:ext uri="{909E8E84-426E-40DD-AFC4-6F175D3DCCD1}">
              <a14:hiddenFill xmlns:a14="http://schemas.microsoft.com/office/drawing/2010/main">
                <a:solidFill>
                  <a:srgbClr val="FFFFFF"/>
                </a:solidFill>
              </a14:hiddenFill>
            </a:ext>
          </a:extLst>
        </p:spPr>
      </p:pic>
      <p:sp>
        <p:nvSpPr>
          <p:cNvPr id="9" name="Ellipse 8">
            <a:extLst>
              <a:ext uri="{FF2B5EF4-FFF2-40B4-BE49-F238E27FC236}">
                <a16:creationId xmlns:a16="http://schemas.microsoft.com/office/drawing/2014/main" id="{188E8776-4C5D-D7B9-70C7-80ACF9DC435E}"/>
              </a:ext>
            </a:extLst>
          </p:cNvPr>
          <p:cNvSpPr/>
          <p:nvPr/>
        </p:nvSpPr>
        <p:spPr>
          <a:xfrm>
            <a:off x="7857730" y="2481858"/>
            <a:ext cx="2869809" cy="2423025"/>
          </a:xfrm>
          <a:prstGeom prst="ellipse">
            <a:avLst/>
          </a:prstGeom>
          <a:solidFill>
            <a:srgbClr val="59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0000"/>
                </a:solidFill>
              </a:rPr>
              <a:t>La réponse est </a:t>
            </a:r>
          </a:p>
          <a:p>
            <a:pPr algn="ctr"/>
            <a:r>
              <a:rPr lang="fr-FR" sz="4800" b="1" dirty="0">
                <a:solidFill>
                  <a:srgbClr val="FF0000"/>
                </a:solidFill>
              </a:rPr>
              <a:t>oui</a:t>
            </a:r>
          </a:p>
        </p:txBody>
      </p:sp>
      <p:sp>
        <p:nvSpPr>
          <p:cNvPr id="10" name="Ellipse 9">
            <a:extLst>
              <a:ext uri="{FF2B5EF4-FFF2-40B4-BE49-F238E27FC236}">
                <a16:creationId xmlns:a16="http://schemas.microsoft.com/office/drawing/2014/main" id="{5EEDA04B-F7A2-E69F-C3E7-A149C8CB2797}"/>
              </a:ext>
            </a:extLst>
          </p:cNvPr>
          <p:cNvSpPr/>
          <p:nvPr/>
        </p:nvSpPr>
        <p:spPr>
          <a:xfrm>
            <a:off x="226547" y="2738654"/>
            <a:ext cx="6299818" cy="994639"/>
          </a:xfrm>
          <a:prstGeom prst="ellipse">
            <a:avLst/>
          </a:prstGeom>
          <a:solidFill>
            <a:srgbClr val="0054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La réponse est </a:t>
            </a:r>
          </a:p>
          <a:p>
            <a:pPr algn="ctr"/>
            <a:r>
              <a:rPr lang="fr-FR" sz="4800" b="1" dirty="0">
                <a:solidFill>
                  <a:srgbClr val="FFFF00"/>
                </a:solidFill>
              </a:rPr>
              <a:t>oui</a:t>
            </a:r>
          </a:p>
        </p:txBody>
      </p:sp>
      <p:sp>
        <p:nvSpPr>
          <p:cNvPr id="11" name="Ellipse 10">
            <a:extLst>
              <a:ext uri="{FF2B5EF4-FFF2-40B4-BE49-F238E27FC236}">
                <a16:creationId xmlns:a16="http://schemas.microsoft.com/office/drawing/2014/main" id="{6BF6547C-1DD8-0E8C-221A-C5D7C2E7A9C9}"/>
              </a:ext>
            </a:extLst>
          </p:cNvPr>
          <p:cNvSpPr/>
          <p:nvPr/>
        </p:nvSpPr>
        <p:spPr>
          <a:xfrm>
            <a:off x="255825" y="3846497"/>
            <a:ext cx="6299818" cy="1096105"/>
          </a:xfrm>
          <a:prstGeom prst="ellipse">
            <a:avLst/>
          </a:prstGeom>
          <a:solidFill>
            <a:srgbClr val="370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La réponse est encore </a:t>
            </a:r>
          </a:p>
          <a:p>
            <a:pPr algn="ctr"/>
            <a:r>
              <a:rPr lang="fr-FR" sz="4800" b="1" dirty="0">
                <a:solidFill>
                  <a:srgbClr val="FFFF00"/>
                </a:solidFill>
              </a:rPr>
              <a:t>oui</a:t>
            </a:r>
          </a:p>
        </p:txBody>
      </p:sp>
      <p:sp>
        <p:nvSpPr>
          <p:cNvPr id="13" name="Rectangle : coins arrondis 12">
            <a:extLst>
              <a:ext uri="{FF2B5EF4-FFF2-40B4-BE49-F238E27FC236}">
                <a16:creationId xmlns:a16="http://schemas.microsoft.com/office/drawing/2014/main" id="{7BD24E0D-57FC-6A57-8041-6EDC309B1304}"/>
              </a:ext>
            </a:extLst>
          </p:cNvPr>
          <p:cNvSpPr/>
          <p:nvPr/>
        </p:nvSpPr>
        <p:spPr>
          <a:xfrm>
            <a:off x="6584922" y="1505105"/>
            <a:ext cx="5187505" cy="780762"/>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Pas </a:t>
            </a:r>
            <a:r>
              <a:rPr lang="fr-FR" sz="2800" dirty="0">
                <a:solidFill>
                  <a:schemeClr val="accent2">
                    <a:lumMod val="20000"/>
                    <a:lumOff val="80000"/>
                  </a:schemeClr>
                </a:solidFill>
              </a:rPr>
              <a:t>une condition </a:t>
            </a:r>
            <a:r>
              <a:rPr lang="fr-FR" sz="2800" dirty="0">
                <a:solidFill>
                  <a:srgbClr val="FFFF00"/>
                </a:solidFill>
              </a:rPr>
              <a:t>mais </a:t>
            </a:r>
          </a:p>
          <a:p>
            <a:pPr algn="ctr"/>
            <a:r>
              <a:rPr lang="fr-FR" sz="2800" dirty="0">
                <a:solidFill>
                  <a:schemeClr val="accent2">
                    <a:lumMod val="20000"/>
                    <a:lumOff val="80000"/>
                  </a:schemeClr>
                </a:solidFill>
              </a:rPr>
              <a:t>un exercice </a:t>
            </a:r>
            <a:r>
              <a:rPr lang="fr-FR" sz="2800" dirty="0">
                <a:solidFill>
                  <a:srgbClr val="FFFF00"/>
                </a:solidFill>
              </a:rPr>
              <a:t>de l’assemblée </a:t>
            </a:r>
          </a:p>
        </p:txBody>
      </p:sp>
      <p:sp>
        <p:nvSpPr>
          <p:cNvPr id="15" name="Rectangle : coins arrondis 14">
            <a:extLst>
              <a:ext uri="{FF2B5EF4-FFF2-40B4-BE49-F238E27FC236}">
                <a16:creationId xmlns:a16="http://schemas.microsoft.com/office/drawing/2014/main" id="{A971F5C3-F023-78AA-096F-0F9871ACF3CE}"/>
              </a:ext>
            </a:extLst>
          </p:cNvPr>
          <p:cNvSpPr/>
          <p:nvPr/>
        </p:nvSpPr>
        <p:spPr>
          <a:xfrm>
            <a:off x="6281961" y="5217275"/>
            <a:ext cx="5499226" cy="1402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b="1" u="sng" dirty="0">
                <a:solidFill>
                  <a:schemeClr val="accent2">
                    <a:lumMod val="20000"/>
                    <a:lumOff val="80000"/>
                  </a:schemeClr>
                </a:solidFill>
              </a:rPr>
              <a:t>Système</a:t>
            </a:r>
            <a:r>
              <a:rPr lang="fr-FR" sz="3200" dirty="0">
                <a:solidFill>
                  <a:srgbClr val="FFFF00"/>
                </a:solidFill>
              </a:rPr>
              <a:t> : une organisation religieuse établie par des hommes</a:t>
            </a:r>
          </a:p>
        </p:txBody>
      </p:sp>
      <p:sp>
        <p:nvSpPr>
          <p:cNvPr id="16" name="Rectangle : coins arrondis 15">
            <a:extLst>
              <a:ext uri="{FF2B5EF4-FFF2-40B4-BE49-F238E27FC236}">
                <a16:creationId xmlns:a16="http://schemas.microsoft.com/office/drawing/2014/main" id="{2C7FA9AF-073B-2767-1D63-869853DD552D}"/>
              </a:ext>
            </a:extLst>
          </p:cNvPr>
          <p:cNvSpPr/>
          <p:nvPr/>
        </p:nvSpPr>
        <p:spPr>
          <a:xfrm>
            <a:off x="3608439" y="5188045"/>
            <a:ext cx="8373175" cy="1490205"/>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2">
                    <a:lumMod val="20000"/>
                    <a:lumOff val="80000"/>
                  </a:schemeClr>
                </a:solidFill>
              </a:rPr>
              <a:t>Séparés d’abord du </a:t>
            </a:r>
            <a:r>
              <a:rPr lang="fr-FR" sz="3600" dirty="0">
                <a:solidFill>
                  <a:srgbClr val="000000"/>
                </a:solidFill>
              </a:rPr>
              <a:t>catholicisme</a:t>
            </a:r>
            <a:r>
              <a:rPr lang="fr-FR" sz="3600" dirty="0">
                <a:solidFill>
                  <a:schemeClr val="accent2">
                    <a:lumMod val="20000"/>
                    <a:lumOff val="80000"/>
                  </a:schemeClr>
                </a:solidFill>
              </a:rPr>
              <a:t> </a:t>
            </a:r>
          </a:p>
          <a:p>
            <a:pPr algn="ctr"/>
            <a:r>
              <a:rPr lang="fr-FR" sz="3600" dirty="0">
                <a:solidFill>
                  <a:schemeClr val="accent2">
                    <a:lumMod val="20000"/>
                    <a:lumOff val="80000"/>
                  </a:schemeClr>
                </a:solidFill>
              </a:rPr>
              <a:t>Plutôt que d’être séparés </a:t>
            </a:r>
            <a:r>
              <a:rPr lang="fr-FR" sz="3600" dirty="0">
                <a:solidFill>
                  <a:srgbClr val="FFC626"/>
                </a:solidFill>
              </a:rPr>
              <a:t>des catholiques</a:t>
            </a:r>
          </a:p>
        </p:txBody>
      </p:sp>
    </p:spTree>
    <p:extLst>
      <p:ext uri="{BB962C8B-B14F-4D97-AF65-F5344CB8AC3E}">
        <p14:creationId xmlns:p14="http://schemas.microsoft.com/office/powerpoint/2010/main" val="2531037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xit" presetSubtype="32" fill="hold" grpId="1" nodeType="clickEffect">
                                  <p:stCondLst>
                                    <p:cond delay="0"/>
                                  </p:stCondLst>
                                  <p:childTnLst>
                                    <p:animEffect transition="out" filter="circle(out)">
                                      <p:cBhvr>
                                        <p:cTn id="21" dur="2000"/>
                                        <p:tgtEl>
                                          <p:spTgt spid="9"/>
                                        </p:tgtEl>
                                      </p:cBhvr>
                                    </p:animEffect>
                                    <p:set>
                                      <p:cBhvr>
                                        <p:cTn id="22" dur="1" fill="hold">
                                          <p:stCondLst>
                                            <p:cond delay="19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xit" presetSubtype="21" fill="hold" grpId="1" nodeType="clickEffect">
                                  <p:stCondLst>
                                    <p:cond delay="0"/>
                                  </p:stCondLst>
                                  <p:childTnLst>
                                    <p:animEffect transition="out" filter="barn(inVertical)">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left)">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ircle(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1" nodeType="clickEffect">
                                  <p:stCondLst>
                                    <p:cond delay="0"/>
                                  </p:stCondLst>
                                  <p:childTnLst>
                                    <p:animEffect transition="out" filter="circle(out)">
                                      <p:cBhvr>
                                        <p:cTn id="51" dur="2000"/>
                                        <p:tgtEl>
                                          <p:spTgt spid="11"/>
                                        </p:tgtEl>
                                      </p:cBhvr>
                                    </p:animEffect>
                                    <p:set>
                                      <p:cBhvr>
                                        <p:cTn id="52" dur="1" fill="hold">
                                          <p:stCondLst>
                                            <p:cond delay="1999"/>
                                          </p:stCondLst>
                                        </p:cTn>
                                        <p:tgtEl>
                                          <p:spTgt spid="11"/>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 calcmode="lin" valueType="num">
                                      <p:cBhvr>
                                        <p:cTn id="57" dur="500" fill="hold"/>
                                        <p:tgtEl>
                                          <p:spTgt spid="5"/>
                                        </p:tgtEl>
                                        <p:attrNameLst>
                                          <p:attrName>ppt_w</p:attrName>
                                        </p:attrNameLst>
                                      </p:cBhvr>
                                      <p:tavLst>
                                        <p:tav tm="0">
                                          <p:val>
                                            <p:fltVal val="0"/>
                                          </p:val>
                                        </p:tav>
                                        <p:tav tm="100000">
                                          <p:val>
                                            <p:strVal val="#ppt_w"/>
                                          </p:val>
                                        </p:tav>
                                      </p:tavLst>
                                    </p:anim>
                                    <p:anim calcmode="lin" valueType="num">
                                      <p:cBhvr>
                                        <p:cTn id="58" dur="500" fill="hold"/>
                                        <p:tgtEl>
                                          <p:spTgt spid="5"/>
                                        </p:tgtEl>
                                        <p:attrNameLst>
                                          <p:attrName>ppt_h</p:attrName>
                                        </p:attrNameLst>
                                      </p:cBhvr>
                                      <p:tavLst>
                                        <p:tav tm="0">
                                          <p:val>
                                            <p:fltVal val="0"/>
                                          </p:val>
                                        </p:tav>
                                        <p:tav tm="100000">
                                          <p:val>
                                            <p:strVal val="#ppt_h"/>
                                          </p:val>
                                        </p:tav>
                                      </p:tavLst>
                                    </p:anim>
                                    <p:animEffect transition="in" filter="fade">
                                      <p:cBhvr>
                                        <p:cTn id="59" dur="500"/>
                                        <p:tgtEl>
                                          <p:spTgt spid="5"/>
                                        </p:tgtEl>
                                      </p:cBhvr>
                                    </p:animEffec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fade">
                                      <p:cBhvr>
                                        <p:cTn id="64" dur="1000"/>
                                        <p:tgtEl>
                                          <p:spTgt spid="15"/>
                                        </p:tgtEl>
                                      </p:cBhvr>
                                    </p:animEffect>
                                    <p:anim calcmode="lin" valueType="num">
                                      <p:cBhvr>
                                        <p:cTn id="65" dur="1000" fill="hold"/>
                                        <p:tgtEl>
                                          <p:spTgt spid="15"/>
                                        </p:tgtEl>
                                        <p:attrNameLst>
                                          <p:attrName>ppt_x</p:attrName>
                                        </p:attrNameLst>
                                      </p:cBhvr>
                                      <p:tavLst>
                                        <p:tav tm="0">
                                          <p:val>
                                            <p:strVal val="#ppt_x"/>
                                          </p:val>
                                        </p:tav>
                                        <p:tav tm="100000">
                                          <p:val>
                                            <p:strVal val="#ppt_x"/>
                                          </p:val>
                                        </p:tav>
                                      </p:tavLst>
                                    </p:anim>
                                    <p:anim calcmode="lin" valueType="num">
                                      <p:cBhvr>
                                        <p:cTn id="6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xit" presetSubtype="0" fill="hold" grpId="1" nodeType="clickEffect">
                                  <p:stCondLst>
                                    <p:cond delay="0"/>
                                  </p:stCondLst>
                                  <p:childTnLst>
                                    <p:animEffect transition="out" filter="fade">
                                      <p:cBhvr>
                                        <p:cTn id="70" dur="1000"/>
                                        <p:tgtEl>
                                          <p:spTgt spid="15"/>
                                        </p:tgtEl>
                                      </p:cBhvr>
                                    </p:animEffect>
                                    <p:anim calcmode="lin" valueType="num">
                                      <p:cBhvr>
                                        <p:cTn id="71" dur="1000"/>
                                        <p:tgtEl>
                                          <p:spTgt spid="15"/>
                                        </p:tgtEl>
                                        <p:attrNameLst>
                                          <p:attrName>ppt_x</p:attrName>
                                        </p:attrNameLst>
                                      </p:cBhvr>
                                      <p:tavLst>
                                        <p:tav tm="0">
                                          <p:val>
                                            <p:strVal val="ppt_x"/>
                                          </p:val>
                                        </p:tav>
                                        <p:tav tm="100000">
                                          <p:val>
                                            <p:strVal val="ppt_x"/>
                                          </p:val>
                                        </p:tav>
                                      </p:tavLst>
                                    </p:anim>
                                    <p:anim calcmode="lin" valueType="num">
                                      <p:cBhvr>
                                        <p:cTn id="72" dur="1000"/>
                                        <p:tgtEl>
                                          <p:spTgt spid="15"/>
                                        </p:tgtEl>
                                        <p:attrNameLst>
                                          <p:attrName>ppt_y</p:attrName>
                                        </p:attrNameLst>
                                      </p:cBhvr>
                                      <p:tavLst>
                                        <p:tav tm="0">
                                          <p:val>
                                            <p:strVal val="ppt_y"/>
                                          </p:val>
                                        </p:tav>
                                        <p:tav tm="100000">
                                          <p:val>
                                            <p:strVal val="ppt_y+.1"/>
                                          </p:val>
                                        </p:tav>
                                      </p:tavLst>
                                    </p:anim>
                                    <p:set>
                                      <p:cBhvr>
                                        <p:cTn id="73" dur="1" fill="hold">
                                          <p:stCondLst>
                                            <p:cond delay="999"/>
                                          </p:stCondLst>
                                        </p:cTn>
                                        <p:tgtEl>
                                          <p:spTgt spid="15"/>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31" presetClass="entr" presetSubtype="0" fill="hold" grpId="0" nodeType="clickEffect">
                                  <p:stCondLst>
                                    <p:cond delay="0"/>
                                  </p:stCondLst>
                                  <p:childTnLst>
                                    <p:set>
                                      <p:cBhvr>
                                        <p:cTn id="77" dur="1" fill="hold">
                                          <p:stCondLst>
                                            <p:cond delay="0"/>
                                          </p:stCondLst>
                                        </p:cTn>
                                        <p:tgtEl>
                                          <p:spTgt spid="16"/>
                                        </p:tgtEl>
                                        <p:attrNameLst>
                                          <p:attrName>style.visibility</p:attrName>
                                        </p:attrNameLst>
                                      </p:cBhvr>
                                      <p:to>
                                        <p:strVal val="visible"/>
                                      </p:to>
                                    </p:set>
                                    <p:anim calcmode="lin" valueType="num">
                                      <p:cBhvr>
                                        <p:cTn id="78" dur="1000" fill="hold"/>
                                        <p:tgtEl>
                                          <p:spTgt spid="16"/>
                                        </p:tgtEl>
                                        <p:attrNameLst>
                                          <p:attrName>ppt_w</p:attrName>
                                        </p:attrNameLst>
                                      </p:cBhvr>
                                      <p:tavLst>
                                        <p:tav tm="0">
                                          <p:val>
                                            <p:fltVal val="0"/>
                                          </p:val>
                                        </p:tav>
                                        <p:tav tm="100000">
                                          <p:val>
                                            <p:strVal val="#ppt_w"/>
                                          </p:val>
                                        </p:tav>
                                      </p:tavLst>
                                    </p:anim>
                                    <p:anim calcmode="lin" valueType="num">
                                      <p:cBhvr>
                                        <p:cTn id="79" dur="1000" fill="hold"/>
                                        <p:tgtEl>
                                          <p:spTgt spid="16"/>
                                        </p:tgtEl>
                                        <p:attrNameLst>
                                          <p:attrName>ppt_h</p:attrName>
                                        </p:attrNameLst>
                                      </p:cBhvr>
                                      <p:tavLst>
                                        <p:tav tm="0">
                                          <p:val>
                                            <p:fltVal val="0"/>
                                          </p:val>
                                        </p:tav>
                                        <p:tav tm="100000">
                                          <p:val>
                                            <p:strVal val="#ppt_h"/>
                                          </p:val>
                                        </p:tav>
                                      </p:tavLst>
                                    </p:anim>
                                    <p:anim calcmode="lin" valueType="num">
                                      <p:cBhvr>
                                        <p:cTn id="80" dur="1000" fill="hold"/>
                                        <p:tgtEl>
                                          <p:spTgt spid="16"/>
                                        </p:tgtEl>
                                        <p:attrNameLst>
                                          <p:attrName>style.rotation</p:attrName>
                                        </p:attrNameLst>
                                      </p:cBhvr>
                                      <p:tavLst>
                                        <p:tav tm="0">
                                          <p:val>
                                            <p:fltVal val="90"/>
                                          </p:val>
                                        </p:tav>
                                        <p:tav tm="100000">
                                          <p:val>
                                            <p:fltVal val="0"/>
                                          </p:val>
                                        </p:tav>
                                      </p:tavLst>
                                    </p:anim>
                                    <p:animEffect transition="in" filter="fade">
                                      <p:cBhvr>
                                        <p:cTn id="81" dur="1000"/>
                                        <p:tgtEl>
                                          <p:spTgt spid="16"/>
                                        </p:tgtEl>
                                      </p:cBhvr>
                                    </p:animEffect>
                                  </p:childTnLst>
                                </p:cTn>
                              </p:par>
                            </p:childTnLst>
                          </p:cTn>
                        </p:par>
                      </p:childTnLst>
                    </p:cTn>
                  </p:par>
                  <p:par>
                    <p:cTn id="82" fill="hold">
                      <p:stCondLst>
                        <p:cond delay="indefinite"/>
                      </p:stCondLst>
                      <p:childTnLst>
                        <p:par>
                          <p:cTn id="83" fill="hold">
                            <p:stCondLst>
                              <p:cond delay="0"/>
                            </p:stCondLst>
                            <p:childTnLst>
                              <p:par>
                                <p:cTn id="84" presetID="31" presetClass="exit" presetSubtype="0" fill="hold" grpId="1" nodeType="clickEffect">
                                  <p:stCondLst>
                                    <p:cond delay="0"/>
                                  </p:stCondLst>
                                  <p:childTnLst>
                                    <p:anim calcmode="lin" valueType="num">
                                      <p:cBhvr>
                                        <p:cTn id="85" dur="1000"/>
                                        <p:tgtEl>
                                          <p:spTgt spid="16"/>
                                        </p:tgtEl>
                                        <p:attrNameLst>
                                          <p:attrName>ppt_w</p:attrName>
                                        </p:attrNameLst>
                                      </p:cBhvr>
                                      <p:tavLst>
                                        <p:tav tm="0">
                                          <p:val>
                                            <p:strVal val="ppt_w"/>
                                          </p:val>
                                        </p:tav>
                                        <p:tav tm="100000">
                                          <p:val>
                                            <p:fltVal val="0"/>
                                          </p:val>
                                        </p:tav>
                                      </p:tavLst>
                                    </p:anim>
                                    <p:anim calcmode="lin" valueType="num">
                                      <p:cBhvr>
                                        <p:cTn id="86" dur="1000"/>
                                        <p:tgtEl>
                                          <p:spTgt spid="16"/>
                                        </p:tgtEl>
                                        <p:attrNameLst>
                                          <p:attrName>ppt_h</p:attrName>
                                        </p:attrNameLst>
                                      </p:cBhvr>
                                      <p:tavLst>
                                        <p:tav tm="0">
                                          <p:val>
                                            <p:strVal val="ppt_h"/>
                                          </p:val>
                                        </p:tav>
                                        <p:tav tm="100000">
                                          <p:val>
                                            <p:fltVal val="0"/>
                                          </p:val>
                                        </p:tav>
                                      </p:tavLst>
                                    </p:anim>
                                    <p:anim calcmode="lin" valueType="num">
                                      <p:cBhvr>
                                        <p:cTn id="87" dur="1000"/>
                                        <p:tgtEl>
                                          <p:spTgt spid="16"/>
                                        </p:tgtEl>
                                        <p:attrNameLst>
                                          <p:attrName>style.rotation</p:attrName>
                                        </p:attrNameLst>
                                      </p:cBhvr>
                                      <p:tavLst>
                                        <p:tav tm="0">
                                          <p:val>
                                            <p:fltVal val="0"/>
                                          </p:val>
                                        </p:tav>
                                        <p:tav tm="100000">
                                          <p:val>
                                            <p:fltVal val="90"/>
                                          </p:val>
                                        </p:tav>
                                      </p:tavLst>
                                    </p:anim>
                                    <p:animEffect transition="out" filter="fade">
                                      <p:cBhvr>
                                        <p:cTn id="88" dur="1000"/>
                                        <p:tgtEl>
                                          <p:spTgt spid="16"/>
                                        </p:tgtEl>
                                      </p:cBhvr>
                                    </p:animEffect>
                                    <p:set>
                                      <p:cBhvr>
                                        <p:cTn id="89" dur="1" fill="hold">
                                          <p:stCondLst>
                                            <p:cond delay="9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9" grpId="1" animBg="1"/>
      <p:bldP spid="10" grpId="0" animBg="1"/>
      <p:bldP spid="10" grpId="1" animBg="1"/>
      <p:bldP spid="11" grpId="0" animBg="1"/>
      <p:bldP spid="11" grpId="1" animBg="1"/>
      <p:bldP spid="13" grpId="0" animBg="1"/>
      <p:bldP spid="15" grpId="0" animBg="1"/>
      <p:bldP spid="15" grpId="1" animBg="1"/>
      <p:bldP spid="16" grpId="0" animBg="1"/>
      <p:bldP spid="16"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B329CF74-E717-2A14-4957-ABE9DD777AF5}"/>
              </a:ext>
            </a:extLst>
          </p:cNvPr>
          <p:cNvSpPr/>
          <p:nvPr/>
        </p:nvSpPr>
        <p:spPr>
          <a:xfrm>
            <a:off x="50310" y="99702"/>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19</a:t>
            </a:r>
          </a:p>
        </p:txBody>
      </p:sp>
      <p:sp>
        <p:nvSpPr>
          <p:cNvPr id="3" name="Ellipse 2">
            <a:extLst>
              <a:ext uri="{FF2B5EF4-FFF2-40B4-BE49-F238E27FC236}">
                <a16:creationId xmlns:a16="http://schemas.microsoft.com/office/drawing/2014/main" id="{252D7B1A-C78D-762F-B7F4-039D8D1F2D33}"/>
              </a:ext>
            </a:extLst>
          </p:cNvPr>
          <p:cNvSpPr/>
          <p:nvPr/>
        </p:nvSpPr>
        <p:spPr>
          <a:xfrm>
            <a:off x="329784" y="99702"/>
            <a:ext cx="11647357" cy="1339354"/>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800" dirty="0">
                <a:solidFill>
                  <a:schemeClr val="accent4"/>
                </a:solidFill>
                <a:latin typeface="Forte" panose="03060902040502070203" pitchFamily="66" charset="0"/>
              </a:rPr>
              <a:t>Les hauts lieux</a:t>
            </a:r>
          </a:p>
        </p:txBody>
      </p:sp>
      <p:sp>
        <p:nvSpPr>
          <p:cNvPr id="4" name="Rectangle : coins arrondis 3">
            <a:extLst>
              <a:ext uri="{FF2B5EF4-FFF2-40B4-BE49-F238E27FC236}">
                <a16:creationId xmlns:a16="http://schemas.microsoft.com/office/drawing/2014/main" id="{523667EF-14F1-7588-FDDB-13573ABFB2A5}"/>
              </a:ext>
            </a:extLst>
          </p:cNvPr>
          <p:cNvSpPr/>
          <p:nvPr/>
        </p:nvSpPr>
        <p:spPr>
          <a:xfrm>
            <a:off x="393054" y="1479595"/>
            <a:ext cx="11584087" cy="598829"/>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chemeClr val="accent2">
                    <a:lumMod val="50000"/>
                  </a:schemeClr>
                </a:solidFill>
              </a:rPr>
              <a:t>Jéroboam : </a:t>
            </a:r>
            <a:r>
              <a:rPr lang="fr-FR" sz="3600" dirty="0">
                <a:solidFill>
                  <a:srgbClr val="F20000"/>
                </a:solidFill>
              </a:rPr>
              <a:t>instigateur des hauts lieux </a:t>
            </a:r>
            <a:r>
              <a:rPr lang="fr-FR" sz="2400" dirty="0">
                <a:solidFill>
                  <a:schemeClr val="tx1"/>
                </a:solidFill>
              </a:rPr>
              <a:t>1 Rois 12 : 26-33 </a:t>
            </a:r>
          </a:p>
        </p:txBody>
      </p:sp>
      <p:sp>
        <p:nvSpPr>
          <p:cNvPr id="7" name="Rectangle : coins arrondis 6">
            <a:extLst>
              <a:ext uri="{FF2B5EF4-FFF2-40B4-BE49-F238E27FC236}">
                <a16:creationId xmlns:a16="http://schemas.microsoft.com/office/drawing/2014/main" id="{407A3C1E-CCAC-85D4-34F5-0DFE5A043BAE}"/>
              </a:ext>
            </a:extLst>
          </p:cNvPr>
          <p:cNvSpPr/>
          <p:nvPr/>
        </p:nvSpPr>
        <p:spPr>
          <a:xfrm>
            <a:off x="160472" y="3460358"/>
            <a:ext cx="3476438" cy="1854139"/>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b="1" dirty="0">
                <a:solidFill>
                  <a:schemeClr val="accent2">
                    <a:lumMod val="20000"/>
                    <a:lumOff val="80000"/>
                  </a:schemeClr>
                </a:solidFill>
              </a:rPr>
              <a:t>idolâtres :</a:t>
            </a:r>
          </a:p>
          <a:p>
            <a:pPr algn="ctr"/>
            <a:r>
              <a:rPr lang="fr-FR" sz="3200" u="sng" dirty="0">
                <a:solidFill>
                  <a:srgbClr val="DBA6FF"/>
                </a:solidFill>
              </a:rPr>
              <a:t>on y adorait</a:t>
            </a:r>
          </a:p>
          <a:p>
            <a:pPr algn="ctr"/>
            <a:r>
              <a:rPr lang="fr-FR" sz="4800" b="1" dirty="0">
                <a:solidFill>
                  <a:srgbClr val="DBA6FF"/>
                </a:solidFill>
              </a:rPr>
              <a:t>des idoles</a:t>
            </a:r>
          </a:p>
        </p:txBody>
      </p:sp>
      <p:sp>
        <p:nvSpPr>
          <p:cNvPr id="8" name="Flèche : bas 7">
            <a:extLst>
              <a:ext uri="{FF2B5EF4-FFF2-40B4-BE49-F238E27FC236}">
                <a16:creationId xmlns:a16="http://schemas.microsoft.com/office/drawing/2014/main" id="{63ADFBBA-ACA1-C83A-BDB0-FF89F04D1155}"/>
              </a:ext>
            </a:extLst>
          </p:cNvPr>
          <p:cNvSpPr/>
          <p:nvPr/>
        </p:nvSpPr>
        <p:spPr>
          <a:xfrm>
            <a:off x="4787615" y="2876276"/>
            <a:ext cx="404734" cy="1012070"/>
          </a:xfrm>
          <a:prstGeom prst="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 bas 12">
            <a:extLst>
              <a:ext uri="{FF2B5EF4-FFF2-40B4-BE49-F238E27FC236}">
                <a16:creationId xmlns:a16="http://schemas.microsoft.com/office/drawing/2014/main" id="{1922A3EC-01D9-F4B8-454C-3190EBDF6B3E}"/>
              </a:ext>
            </a:extLst>
          </p:cNvPr>
          <p:cNvSpPr/>
          <p:nvPr/>
        </p:nvSpPr>
        <p:spPr>
          <a:xfrm rot="3006764">
            <a:off x="1696324" y="2690754"/>
            <a:ext cx="404734" cy="974943"/>
          </a:xfrm>
          <a:prstGeom prst="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6" name="Picture 2" descr="Dans L'image, Elie Et Quelques Personnes Sont Agenouillées Devant L'autel  Et Louent Le Dieu. L'autel Est Surmonté D'un Taureau Et Il Est En Feu, Un  Dessin De Ligne Vintage Ou Une Illustration">
            <a:extLst>
              <a:ext uri="{FF2B5EF4-FFF2-40B4-BE49-F238E27FC236}">
                <a16:creationId xmlns:a16="http://schemas.microsoft.com/office/drawing/2014/main" id="{36284442-677A-4D00-3D83-DA0FA51002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8950" y="2223950"/>
            <a:ext cx="5186899" cy="4534348"/>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 coins arrondis 13">
            <a:extLst>
              <a:ext uri="{FF2B5EF4-FFF2-40B4-BE49-F238E27FC236}">
                <a16:creationId xmlns:a16="http://schemas.microsoft.com/office/drawing/2014/main" id="{F3511443-6017-80AF-C6C2-7BA3A9BB77E9}"/>
              </a:ext>
            </a:extLst>
          </p:cNvPr>
          <p:cNvSpPr/>
          <p:nvPr/>
        </p:nvSpPr>
        <p:spPr>
          <a:xfrm>
            <a:off x="1708990" y="3888346"/>
            <a:ext cx="8064708" cy="2603647"/>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8A0000"/>
                </a:solidFill>
              </a:rPr>
              <a:t>De l’Eternel : </a:t>
            </a:r>
          </a:p>
          <a:p>
            <a:pPr algn="ctr"/>
            <a:r>
              <a:rPr lang="fr-FR" sz="3600" u="sng" dirty="0">
                <a:solidFill>
                  <a:srgbClr val="FF0000"/>
                </a:solidFill>
              </a:rPr>
              <a:t>Où on adorait l’Eternel, </a:t>
            </a:r>
          </a:p>
          <a:p>
            <a:pPr algn="ctr"/>
            <a:r>
              <a:rPr lang="fr-FR" sz="4000" dirty="0">
                <a:solidFill>
                  <a:srgbClr val="8A0000"/>
                </a:solidFill>
              </a:rPr>
              <a:t>Mais ailleurs que là où l’Eternel l’avait commandé</a:t>
            </a:r>
          </a:p>
        </p:txBody>
      </p:sp>
      <p:sp>
        <p:nvSpPr>
          <p:cNvPr id="15" name="Rectangle : coins arrondis 14">
            <a:extLst>
              <a:ext uri="{FF2B5EF4-FFF2-40B4-BE49-F238E27FC236}">
                <a16:creationId xmlns:a16="http://schemas.microsoft.com/office/drawing/2014/main" id="{521B6932-544C-D2FC-3D6D-68F66E21C1B2}"/>
              </a:ext>
            </a:extLst>
          </p:cNvPr>
          <p:cNvSpPr/>
          <p:nvPr/>
        </p:nvSpPr>
        <p:spPr>
          <a:xfrm>
            <a:off x="160472" y="3429000"/>
            <a:ext cx="11762282" cy="3329063"/>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200" dirty="0">
                <a:solidFill>
                  <a:srgbClr val="FFFF00"/>
                </a:solidFill>
              </a:rPr>
              <a:t>« Vous ne ferez pas ainsi </a:t>
            </a:r>
            <a:r>
              <a:rPr lang="fr-FR" sz="4400" dirty="0">
                <a:solidFill>
                  <a:schemeClr val="accent6">
                    <a:lumMod val="60000"/>
                    <a:lumOff val="40000"/>
                  </a:schemeClr>
                </a:solidFill>
              </a:rPr>
              <a:t>à l'Éternel</a:t>
            </a:r>
            <a:r>
              <a:rPr lang="fr-FR" sz="3200" dirty="0">
                <a:solidFill>
                  <a:srgbClr val="FFFF00"/>
                </a:solidFill>
              </a:rPr>
              <a:t>, votre Dieu ;</a:t>
            </a:r>
          </a:p>
          <a:p>
            <a:r>
              <a:rPr lang="fr-FR" sz="3200" dirty="0">
                <a:solidFill>
                  <a:srgbClr val="FFFF00"/>
                </a:solidFill>
              </a:rPr>
              <a:t>mais vous chercherez </a:t>
            </a:r>
            <a:r>
              <a:rPr lang="fr-FR" sz="4400" dirty="0">
                <a:solidFill>
                  <a:schemeClr val="accent6">
                    <a:lumMod val="60000"/>
                    <a:lumOff val="40000"/>
                  </a:schemeClr>
                </a:solidFill>
              </a:rPr>
              <a:t>le lieu que l'Éternel, votre Dieu, choisira </a:t>
            </a:r>
            <a:r>
              <a:rPr lang="fr-FR" sz="3200" dirty="0">
                <a:solidFill>
                  <a:srgbClr val="FFFF00"/>
                </a:solidFill>
              </a:rPr>
              <a:t>d'entre toutes vos tribus pour y mettre son nom, le lieu où il habitera, et </a:t>
            </a:r>
            <a:r>
              <a:rPr lang="fr-FR" sz="4400" dirty="0">
                <a:solidFill>
                  <a:schemeClr val="accent6">
                    <a:lumMod val="60000"/>
                    <a:lumOff val="40000"/>
                  </a:schemeClr>
                </a:solidFill>
              </a:rPr>
              <a:t>vous y viendrez </a:t>
            </a:r>
            <a:r>
              <a:rPr lang="fr-FR" sz="3200" dirty="0">
                <a:solidFill>
                  <a:srgbClr val="FFFF00"/>
                </a:solidFill>
              </a:rPr>
              <a:t>; » </a:t>
            </a:r>
            <a:r>
              <a:rPr lang="fr-FR" sz="2400" dirty="0">
                <a:solidFill>
                  <a:schemeClr val="accent6">
                    <a:lumMod val="20000"/>
                    <a:lumOff val="80000"/>
                  </a:schemeClr>
                </a:solidFill>
              </a:rPr>
              <a:t>(Deut. 12:4-5)</a:t>
            </a:r>
          </a:p>
        </p:txBody>
      </p:sp>
      <p:sp>
        <p:nvSpPr>
          <p:cNvPr id="16" name="Rectangle : coins arrondis 15">
            <a:extLst>
              <a:ext uri="{FF2B5EF4-FFF2-40B4-BE49-F238E27FC236}">
                <a16:creationId xmlns:a16="http://schemas.microsoft.com/office/drawing/2014/main" id="{BDA3433F-F5FE-0DCB-8EED-A72AF97F276E}"/>
              </a:ext>
            </a:extLst>
          </p:cNvPr>
          <p:cNvSpPr/>
          <p:nvPr/>
        </p:nvSpPr>
        <p:spPr>
          <a:xfrm>
            <a:off x="50310" y="3431213"/>
            <a:ext cx="11762282" cy="3356644"/>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200" dirty="0">
                <a:solidFill>
                  <a:schemeClr val="accent6">
                    <a:lumMod val="50000"/>
                  </a:schemeClr>
                </a:solidFill>
              </a:rPr>
              <a:t>« </a:t>
            </a:r>
            <a:r>
              <a:rPr lang="fr-FR" sz="4400" dirty="0">
                <a:solidFill>
                  <a:schemeClr val="tx1"/>
                </a:solidFill>
              </a:rPr>
              <a:t>Prends garde </a:t>
            </a:r>
            <a:r>
              <a:rPr lang="fr-FR" sz="3200" dirty="0">
                <a:solidFill>
                  <a:schemeClr val="accent6">
                    <a:lumMod val="50000"/>
                  </a:schemeClr>
                </a:solidFill>
              </a:rPr>
              <a:t>à toi, de peur que tu n'offres tes holocaustes dans </a:t>
            </a:r>
            <a:r>
              <a:rPr lang="fr-FR" sz="4400" dirty="0">
                <a:solidFill>
                  <a:schemeClr val="tx1"/>
                </a:solidFill>
              </a:rPr>
              <a:t>tous les lieux que tu verras </a:t>
            </a:r>
            <a:r>
              <a:rPr lang="fr-FR" sz="3200" dirty="0">
                <a:solidFill>
                  <a:schemeClr val="accent6">
                    <a:lumMod val="50000"/>
                  </a:schemeClr>
                </a:solidFill>
              </a:rPr>
              <a:t>; mais dans </a:t>
            </a:r>
            <a:r>
              <a:rPr lang="fr-FR" sz="4400" dirty="0">
                <a:solidFill>
                  <a:schemeClr val="tx1"/>
                </a:solidFill>
              </a:rPr>
              <a:t>le lieu que l'Éternel choisira </a:t>
            </a:r>
            <a:r>
              <a:rPr lang="fr-FR" sz="3200" dirty="0">
                <a:solidFill>
                  <a:schemeClr val="accent6">
                    <a:lumMod val="50000"/>
                  </a:schemeClr>
                </a:solidFill>
              </a:rPr>
              <a:t>dans l'une de tes tribus, là tu offriras tes holocaustes, et là tu feras tout ce que je te commande. »</a:t>
            </a:r>
          </a:p>
          <a:p>
            <a:r>
              <a:rPr lang="fr-FR" sz="2800" dirty="0">
                <a:solidFill>
                  <a:schemeClr val="accent6">
                    <a:lumMod val="50000"/>
                  </a:schemeClr>
                </a:solidFill>
              </a:rPr>
              <a:t>(Deut. 12 : 13-14)</a:t>
            </a:r>
          </a:p>
        </p:txBody>
      </p:sp>
      <p:sp>
        <p:nvSpPr>
          <p:cNvPr id="17" name="Ellipse 16">
            <a:extLst>
              <a:ext uri="{FF2B5EF4-FFF2-40B4-BE49-F238E27FC236}">
                <a16:creationId xmlns:a16="http://schemas.microsoft.com/office/drawing/2014/main" id="{D352C3DD-0282-E04C-0C01-7749FDF4E83D}"/>
              </a:ext>
            </a:extLst>
          </p:cNvPr>
          <p:cNvSpPr/>
          <p:nvPr/>
        </p:nvSpPr>
        <p:spPr>
          <a:xfrm>
            <a:off x="393054" y="2118963"/>
            <a:ext cx="7734925" cy="850692"/>
          </a:xfrm>
          <a:prstGeom prst="ellipse">
            <a:avLst/>
          </a:prstGeom>
          <a:solidFill>
            <a:schemeClr val="accent3">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chemeClr val="accent4"/>
                </a:solidFill>
              </a:rPr>
              <a:t>2 sortes de hauts lieux</a:t>
            </a:r>
          </a:p>
        </p:txBody>
      </p:sp>
      <p:sp>
        <p:nvSpPr>
          <p:cNvPr id="18" name="Ellipse 17">
            <a:extLst>
              <a:ext uri="{FF2B5EF4-FFF2-40B4-BE49-F238E27FC236}">
                <a16:creationId xmlns:a16="http://schemas.microsoft.com/office/drawing/2014/main" id="{6D3DF7A4-101D-3E15-B1FE-F727D3D1741A}"/>
              </a:ext>
            </a:extLst>
          </p:cNvPr>
          <p:cNvSpPr/>
          <p:nvPr/>
        </p:nvSpPr>
        <p:spPr>
          <a:xfrm>
            <a:off x="163208" y="4130419"/>
            <a:ext cx="11813932" cy="1641732"/>
          </a:xfrm>
          <a:prstGeom prst="ellipse">
            <a:avLst/>
          </a:prstGeom>
          <a:solidFill>
            <a:srgbClr val="2424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Aujourd’hui encore, il n’y a qu’un seul terrain de rassemblement</a:t>
            </a:r>
          </a:p>
          <a:p>
            <a:pPr algn="ctr"/>
            <a:r>
              <a:rPr lang="fr-FR" sz="3600" b="1" dirty="0">
                <a:solidFill>
                  <a:srgbClr val="FFFF00"/>
                </a:solidFill>
              </a:rPr>
              <a:t>Celui qui est défini par la Parole De Dieu</a:t>
            </a:r>
          </a:p>
        </p:txBody>
      </p:sp>
    </p:spTree>
    <p:extLst>
      <p:ext uri="{BB962C8B-B14F-4D97-AF65-F5344CB8AC3E}">
        <p14:creationId xmlns:p14="http://schemas.microsoft.com/office/powerpoint/2010/main" val="58444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1000" fill="hold"/>
                                        <p:tgtEl>
                                          <p:spTgt spid="13"/>
                                        </p:tgtEl>
                                        <p:attrNameLst>
                                          <p:attrName>ppt_w</p:attrName>
                                        </p:attrNameLst>
                                      </p:cBhvr>
                                      <p:tavLst>
                                        <p:tav tm="0">
                                          <p:val>
                                            <p:fltVal val="0"/>
                                          </p:val>
                                        </p:tav>
                                        <p:tav tm="100000">
                                          <p:val>
                                            <p:strVal val="#ppt_w"/>
                                          </p:val>
                                        </p:tav>
                                      </p:tavLst>
                                    </p:anim>
                                    <p:anim calcmode="lin" valueType="num">
                                      <p:cBhvr>
                                        <p:cTn id="18" dur="1000" fill="hold"/>
                                        <p:tgtEl>
                                          <p:spTgt spid="13"/>
                                        </p:tgtEl>
                                        <p:attrNameLst>
                                          <p:attrName>ppt_h</p:attrName>
                                        </p:attrNameLst>
                                      </p:cBhvr>
                                      <p:tavLst>
                                        <p:tav tm="0">
                                          <p:val>
                                            <p:fltVal val="0"/>
                                          </p:val>
                                        </p:tav>
                                        <p:tav tm="100000">
                                          <p:val>
                                            <p:strVal val="#ppt_h"/>
                                          </p:val>
                                        </p:tav>
                                      </p:tavLst>
                                    </p:anim>
                                    <p:anim calcmode="lin" valueType="num">
                                      <p:cBhvr>
                                        <p:cTn id="19" dur="1000" fill="hold"/>
                                        <p:tgtEl>
                                          <p:spTgt spid="13"/>
                                        </p:tgtEl>
                                        <p:attrNameLst>
                                          <p:attrName>style.rotation</p:attrName>
                                        </p:attrNameLst>
                                      </p:cBhvr>
                                      <p:tavLst>
                                        <p:tav tm="0">
                                          <p:val>
                                            <p:fltVal val="90"/>
                                          </p:val>
                                        </p:tav>
                                        <p:tav tm="100000">
                                          <p:val>
                                            <p:fltVal val="0"/>
                                          </p:val>
                                        </p:tav>
                                      </p:tavLst>
                                    </p:anim>
                                    <p:animEffect transition="in" filter="fade">
                                      <p:cBhvr>
                                        <p:cTn id="20" dur="1000"/>
                                        <p:tgtEl>
                                          <p:spTgt spid="13"/>
                                        </p:tgtEl>
                                      </p:cBhvr>
                                    </p:animEffect>
                                  </p:childTnLst>
                                </p:cTn>
                              </p:par>
                              <p:par>
                                <p:cTn id="21" presetID="3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fltVal val="0"/>
                                          </p:val>
                                        </p:tav>
                                        <p:tav tm="100000">
                                          <p:val>
                                            <p:strVal val="#ppt_w"/>
                                          </p:val>
                                        </p:tav>
                                      </p:tavLst>
                                    </p:anim>
                                    <p:anim calcmode="lin" valueType="num">
                                      <p:cBhvr>
                                        <p:cTn id="24" dur="1000" fill="hold"/>
                                        <p:tgtEl>
                                          <p:spTgt spid="7"/>
                                        </p:tgtEl>
                                        <p:attrNameLst>
                                          <p:attrName>ppt_h</p:attrName>
                                        </p:attrNameLst>
                                      </p:cBhvr>
                                      <p:tavLst>
                                        <p:tav tm="0">
                                          <p:val>
                                            <p:fltVal val="0"/>
                                          </p:val>
                                        </p:tav>
                                        <p:tav tm="100000">
                                          <p:val>
                                            <p:strVal val="#ppt_h"/>
                                          </p:val>
                                        </p:tav>
                                      </p:tavLst>
                                    </p:anim>
                                    <p:anim calcmode="lin" valueType="num">
                                      <p:cBhvr>
                                        <p:cTn id="25" dur="1000" fill="hold"/>
                                        <p:tgtEl>
                                          <p:spTgt spid="7"/>
                                        </p:tgtEl>
                                        <p:attrNameLst>
                                          <p:attrName>style.rotation</p:attrName>
                                        </p:attrNameLst>
                                      </p:cBhvr>
                                      <p:tavLst>
                                        <p:tav tm="0">
                                          <p:val>
                                            <p:fltVal val="90"/>
                                          </p:val>
                                        </p:tav>
                                        <p:tav tm="100000">
                                          <p:val>
                                            <p:fltVal val="0"/>
                                          </p:val>
                                        </p:tav>
                                      </p:tavLst>
                                    </p:anim>
                                    <p:animEffect transition="in" filter="fade">
                                      <p:cBhvr>
                                        <p:cTn id="26" dur="1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ppt_w</p:attrName>
                                        </p:attrNameLst>
                                      </p:cBhvr>
                                      <p:tavLst>
                                        <p:tav tm="0">
                                          <p:val>
                                            <p:fltVal val="0"/>
                                          </p:val>
                                        </p:tav>
                                        <p:tav tm="100000">
                                          <p:val>
                                            <p:strVal val="#ppt_w"/>
                                          </p:val>
                                        </p:tav>
                                      </p:tavLst>
                                    </p:anim>
                                    <p:anim calcmode="lin" valueType="num">
                                      <p:cBhvr>
                                        <p:cTn id="32" dur="1000" fill="hold"/>
                                        <p:tgtEl>
                                          <p:spTgt spid="8"/>
                                        </p:tgtEl>
                                        <p:attrNameLst>
                                          <p:attrName>ppt_h</p:attrName>
                                        </p:attrNameLst>
                                      </p:cBhvr>
                                      <p:tavLst>
                                        <p:tav tm="0">
                                          <p:val>
                                            <p:fltVal val="0"/>
                                          </p:val>
                                        </p:tav>
                                        <p:tav tm="100000">
                                          <p:val>
                                            <p:strVal val="#ppt_h"/>
                                          </p:val>
                                        </p:tav>
                                      </p:tavLst>
                                    </p:anim>
                                    <p:anim calcmode="lin" valueType="num">
                                      <p:cBhvr>
                                        <p:cTn id="33" dur="1000" fill="hold"/>
                                        <p:tgtEl>
                                          <p:spTgt spid="8"/>
                                        </p:tgtEl>
                                        <p:attrNameLst>
                                          <p:attrName>style.rotation</p:attrName>
                                        </p:attrNameLst>
                                      </p:cBhvr>
                                      <p:tavLst>
                                        <p:tav tm="0">
                                          <p:val>
                                            <p:fltVal val="90"/>
                                          </p:val>
                                        </p:tav>
                                        <p:tav tm="100000">
                                          <p:val>
                                            <p:fltVal val="0"/>
                                          </p:val>
                                        </p:tav>
                                      </p:tavLst>
                                    </p:anim>
                                    <p:animEffect transition="in" filter="fade">
                                      <p:cBhvr>
                                        <p:cTn id="34" dur="1000"/>
                                        <p:tgtEl>
                                          <p:spTgt spid="8"/>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p:cTn id="37" dur="1000" fill="hold"/>
                                        <p:tgtEl>
                                          <p:spTgt spid="14"/>
                                        </p:tgtEl>
                                        <p:attrNameLst>
                                          <p:attrName>ppt_w</p:attrName>
                                        </p:attrNameLst>
                                      </p:cBhvr>
                                      <p:tavLst>
                                        <p:tav tm="0">
                                          <p:val>
                                            <p:fltVal val="0"/>
                                          </p:val>
                                        </p:tav>
                                        <p:tav tm="100000">
                                          <p:val>
                                            <p:strVal val="#ppt_w"/>
                                          </p:val>
                                        </p:tav>
                                      </p:tavLst>
                                    </p:anim>
                                    <p:anim calcmode="lin" valueType="num">
                                      <p:cBhvr>
                                        <p:cTn id="38" dur="1000" fill="hold"/>
                                        <p:tgtEl>
                                          <p:spTgt spid="14"/>
                                        </p:tgtEl>
                                        <p:attrNameLst>
                                          <p:attrName>ppt_h</p:attrName>
                                        </p:attrNameLst>
                                      </p:cBhvr>
                                      <p:tavLst>
                                        <p:tav tm="0">
                                          <p:val>
                                            <p:fltVal val="0"/>
                                          </p:val>
                                        </p:tav>
                                        <p:tav tm="100000">
                                          <p:val>
                                            <p:strVal val="#ppt_h"/>
                                          </p:val>
                                        </p:tav>
                                      </p:tavLst>
                                    </p:anim>
                                    <p:anim calcmode="lin" valueType="num">
                                      <p:cBhvr>
                                        <p:cTn id="39" dur="1000" fill="hold"/>
                                        <p:tgtEl>
                                          <p:spTgt spid="14"/>
                                        </p:tgtEl>
                                        <p:attrNameLst>
                                          <p:attrName>style.rotation</p:attrName>
                                        </p:attrNameLst>
                                      </p:cBhvr>
                                      <p:tavLst>
                                        <p:tav tm="0">
                                          <p:val>
                                            <p:fltVal val="90"/>
                                          </p:val>
                                        </p:tav>
                                        <p:tav tm="100000">
                                          <p:val>
                                            <p:fltVal val="0"/>
                                          </p:val>
                                        </p:tav>
                                      </p:tavLst>
                                    </p:anim>
                                    <p:animEffect transition="in" filter="fade">
                                      <p:cBhvr>
                                        <p:cTn id="40" dur="10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1000"/>
                                        <p:tgtEl>
                                          <p:spTgt spid="15"/>
                                        </p:tgtEl>
                                      </p:cBhvr>
                                    </p:animEffect>
                                    <p:anim calcmode="lin" valueType="num">
                                      <p:cBhvr>
                                        <p:cTn id="46" dur="1000" fill="hold"/>
                                        <p:tgtEl>
                                          <p:spTgt spid="15"/>
                                        </p:tgtEl>
                                        <p:attrNameLst>
                                          <p:attrName>ppt_x</p:attrName>
                                        </p:attrNameLst>
                                      </p:cBhvr>
                                      <p:tavLst>
                                        <p:tav tm="0">
                                          <p:val>
                                            <p:strVal val="#ppt_x"/>
                                          </p:val>
                                        </p:tav>
                                        <p:tav tm="100000">
                                          <p:val>
                                            <p:strVal val="#ppt_x"/>
                                          </p:val>
                                        </p:tav>
                                      </p:tavLst>
                                    </p:anim>
                                    <p:anim calcmode="lin" valueType="num">
                                      <p:cBhvr>
                                        <p:cTn id="4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xit" presetSubtype="0" fill="hold" grpId="1" nodeType="clickEffect">
                                  <p:stCondLst>
                                    <p:cond delay="0"/>
                                  </p:stCondLst>
                                  <p:childTnLst>
                                    <p:animEffect transition="out" filter="fade">
                                      <p:cBhvr>
                                        <p:cTn id="51" dur="1000"/>
                                        <p:tgtEl>
                                          <p:spTgt spid="15"/>
                                        </p:tgtEl>
                                      </p:cBhvr>
                                    </p:animEffect>
                                    <p:anim calcmode="lin" valueType="num">
                                      <p:cBhvr>
                                        <p:cTn id="52" dur="1000"/>
                                        <p:tgtEl>
                                          <p:spTgt spid="15"/>
                                        </p:tgtEl>
                                        <p:attrNameLst>
                                          <p:attrName>ppt_x</p:attrName>
                                        </p:attrNameLst>
                                      </p:cBhvr>
                                      <p:tavLst>
                                        <p:tav tm="0">
                                          <p:val>
                                            <p:strVal val="ppt_x"/>
                                          </p:val>
                                        </p:tav>
                                        <p:tav tm="100000">
                                          <p:val>
                                            <p:strVal val="ppt_x"/>
                                          </p:val>
                                        </p:tav>
                                      </p:tavLst>
                                    </p:anim>
                                    <p:anim calcmode="lin" valueType="num">
                                      <p:cBhvr>
                                        <p:cTn id="53" dur="1000"/>
                                        <p:tgtEl>
                                          <p:spTgt spid="15"/>
                                        </p:tgtEl>
                                        <p:attrNameLst>
                                          <p:attrName>ppt_y</p:attrName>
                                        </p:attrNameLst>
                                      </p:cBhvr>
                                      <p:tavLst>
                                        <p:tav tm="0">
                                          <p:val>
                                            <p:strVal val="ppt_y"/>
                                          </p:val>
                                        </p:tav>
                                        <p:tav tm="100000">
                                          <p:val>
                                            <p:strVal val="ppt_y+.1"/>
                                          </p:val>
                                        </p:tav>
                                      </p:tavLst>
                                    </p:anim>
                                    <p:set>
                                      <p:cBhvr>
                                        <p:cTn id="54" dur="1" fill="hold">
                                          <p:stCondLst>
                                            <p:cond delay="999"/>
                                          </p:stCondLst>
                                        </p:cTn>
                                        <p:tgtEl>
                                          <p:spTgt spid="15"/>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47"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fade">
                                      <p:cBhvr>
                                        <p:cTn id="59" dur="1000"/>
                                        <p:tgtEl>
                                          <p:spTgt spid="16"/>
                                        </p:tgtEl>
                                      </p:cBhvr>
                                    </p:animEffect>
                                    <p:anim calcmode="lin" valueType="num">
                                      <p:cBhvr>
                                        <p:cTn id="60" dur="1000" fill="hold"/>
                                        <p:tgtEl>
                                          <p:spTgt spid="16"/>
                                        </p:tgtEl>
                                        <p:attrNameLst>
                                          <p:attrName>ppt_x</p:attrName>
                                        </p:attrNameLst>
                                      </p:cBhvr>
                                      <p:tavLst>
                                        <p:tav tm="0">
                                          <p:val>
                                            <p:strVal val="#ppt_x"/>
                                          </p:val>
                                        </p:tav>
                                        <p:tav tm="100000">
                                          <p:val>
                                            <p:strVal val="#ppt_x"/>
                                          </p:val>
                                        </p:tav>
                                      </p:tavLst>
                                    </p:anim>
                                    <p:anim calcmode="lin" valueType="num">
                                      <p:cBhvr>
                                        <p:cTn id="6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xit" presetSubtype="0" fill="hold" grpId="1" nodeType="clickEffect">
                                  <p:stCondLst>
                                    <p:cond delay="0"/>
                                  </p:stCondLst>
                                  <p:childTnLst>
                                    <p:animEffect transition="out" filter="fade">
                                      <p:cBhvr>
                                        <p:cTn id="65" dur="1000"/>
                                        <p:tgtEl>
                                          <p:spTgt spid="16"/>
                                        </p:tgtEl>
                                      </p:cBhvr>
                                    </p:animEffect>
                                    <p:anim calcmode="lin" valueType="num">
                                      <p:cBhvr>
                                        <p:cTn id="66" dur="1000"/>
                                        <p:tgtEl>
                                          <p:spTgt spid="16"/>
                                        </p:tgtEl>
                                        <p:attrNameLst>
                                          <p:attrName>ppt_x</p:attrName>
                                        </p:attrNameLst>
                                      </p:cBhvr>
                                      <p:tavLst>
                                        <p:tav tm="0">
                                          <p:val>
                                            <p:strVal val="ppt_x"/>
                                          </p:val>
                                        </p:tav>
                                        <p:tav tm="100000">
                                          <p:val>
                                            <p:strVal val="ppt_x"/>
                                          </p:val>
                                        </p:tav>
                                      </p:tavLst>
                                    </p:anim>
                                    <p:anim calcmode="lin" valueType="num">
                                      <p:cBhvr>
                                        <p:cTn id="67" dur="1000"/>
                                        <p:tgtEl>
                                          <p:spTgt spid="16"/>
                                        </p:tgtEl>
                                        <p:attrNameLst>
                                          <p:attrName>ppt_y</p:attrName>
                                        </p:attrNameLst>
                                      </p:cBhvr>
                                      <p:tavLst>
                                        <p:tav tm="0">
                                          <p:val>
                                            <p:strVal val="ppt_y"/>
                                          </p:val>
                                        </p:tav>
                                        <p:tav tm="100000">
                                          <p:val>
                                            <p:strVal val="ppt_y+.1"/>
                                          </p:val>
                                        </p:tav>
                                      </p:tavLst>
                                    </p:anim>
                                    <p:set>
                                      <p:cBhvr>
                                        <p:cTn id="68" dur="1" fill="hold">
                                          <p:stCondLst>
                                            <p:cond delay="999"/>
                                          </p:stCondLst>
                                        </p:cTn>
                                        <p:tgtEl>
                                          <p:spTgt spid="16"/>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circle(in)">
                                      <p:cBhvr>
                                        <p:cTn id="73"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3" grpId="0" animBg="1"/>
      <p:bldP spid="14" grpId="0" animBg="1"/>
      <p:bldP spid="15" grpId="0" animBg="1"/>
      <p:bldP spid="15" grpId="1" animBg="1"/>
      <p:bldP spid="16" grpId="0" animBg="1"/>
      <p:bldP spid="16" grpId="1" animBg="1"/>
      <p:bldP spid="17"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F0C54A10-D43A-95F3-0E8C-3C0D4A84507E}"/>
              </a:ext>
            </a:extLst>
          </p:cNvPr>
          <p:cNvSpPr/>
          <p:nvPr/>
        </p:nvSpPr>
        <p:spPr>
          <a:xfrm>
            <a:off x="378809" y="1303200"/>
            <a:ext cx="5626308" cy="1918742"/>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4"/>
                </a:solidFill>
                <a:latin typeface="Script MT Bold" panose="03040602040607080904" pitchFamily="66" charset="0"/>
              </a:rPr>
              <a:t>Les relations entre les croyants qui se réunissent ensemble </a:t>
            </a:r>
          </a:p>
          <a:p>
            <a:pPr algn="ctr"/>
            <a:r>
              <a:rPr lang="fr-FR" sz="2400" dirty="0">
                <a:latin typeface="Script MT Bold" panose="03040602040607080904" pitchFamily="66" charset="0"/>
              </a:rPr>
              <a:t>(frères et soeurs du rassemblement local)</a:t>
            </a:r>
          </a:p>
        </p:txBody>
      </p:sp>
      <p:sp>
        <p:nvSpPr>
          <p:cNvPr id="4" name="Rectangle : coins arrondis 3">
            <a:extLst>
              <a:ext uri="{FF2B5EF4-FFF2-40B4-BE49-F238E27FC236}">
                <a16:creationId xmlns:a16="http://schemas.microsoft.com/office/drawing/2014/main" id="{70CAE159-E145-95E3-5E5F-4EB3026CFCD4}"/>
              </a:ext>
            </a:extLst>
          </p:cNvPr>
          <p:cNvSpPr/>
          <p:nvPr/>
        </p:nvSpPr>
        <p:spPr>
          <a:xfrm>
            <a:off x="6213744" y="1303200"/>
            <a:ext cx="5626308" cy="1918742"/>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Les relations </a:t>
            </a:r>
            <a:r>
              <a:rPr lang="fr-FR" sz="2800" dirty="0">
                <a:solidFill>
                  <a:srgbClr val="320054"/>
                </a:solidFill>
              </a:rPr>
              <a:t>individuelles</a:t>
            </a:r>
            <a:r>
              <a:rPr lang="fr-FR" sz="2800" dirty="0">
                <a:solidFill>
                  <a:srgbClr val="C00000"/>
                </a:solidFill>
              </a:rPr>
              <a:t> avec des croyants avec lesquels nous ne nous réunissons pas habituellement</a:t>
            </a:r>
          </a:p>
        </p:txBody>
      </p:sp>
      <p:sp>
        <p:nvSpPr>
          <p:cNvPr id="5" name="Ellipse 4">
            <a:extLst>
              <a:ext uri="{FF2B5EF4-FFF2-40B4-BE49-F238E27FC236}">
                <a16:creationId xmlns:a16="http://schemas.microsoft.com/office/drawing/2014/main" id="{335A3B46-17EB-D1CA-BD50-83FE0BB6FE65}"/>
              </a:ext>
            </a:extLst>
          </p:cNvPr>
          <p:cNvSpPr/>
          <p:nvPr/>
        </p:nvSpPr>
        <p:spPr>
          <a:xfrm>
            <a:off x="394740" y="3295314"/>
            <a:ext cx="2698230" cy="1176729"/>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6">
                    <a:lumMod val="50000"/>
                  </a:schemeClr>
                </a:solidFill>
              </a:rPr>
              <a:t>Doit exercer nos cœurs.</a:t>
            </a:r>
          </a:p>
        </p:txBody>
      </p:sp>
      <p:sp>
        <p:nvSpPr>
          <p:cNvPr id="7" name="Ellipse 6">
            <a:extLst>
              <a:ext uri="{FF2B5EF4-FFF2-40B4-BE49-F238E27FC236}">
                <a16:creationId xmlns:a16="http://schemas.microsoft.com/office/drawing/2014/main" id="{836EB90A-6AF5-EC9E-FE3F-A0E2A905E2F2}"/>
              </a:ext>
            </a:extLst>
          </p:cNvPr>
          <p:cNvSpPr/>
          <p:nvPr/>
        </p:nvSpPr>
        <p:spPr>
          <a:xfrm>
            <a:off x="3147957" y="3295314"/>
            <a:ext cx="6107825" cy="1542509"/>
          </a:xfrm>
          <a:prstGeom prst="ellipse">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On a peur de créer </a:t>
            </a:r>
            <a:r>
              <a:rPr lang="fr-FR" sz="2400" dirty="0">
                <a:solidFill>
                  <a:schemeClr val="accent3">
                    <a:lumMod val="40000"/>
                    <a:lumOff val="60000"/>
                  </a:schemeClr>
                </a:solidFill>
              </a:rPr>
              <a:t>un problème</a:t>
            </a:r>
          </a:p>
          <a:p>
            <a:pPr algn="ctr"/>
            <a:r>
              <a:rPr lang="fr-FR" sz="2400" dirty="0">
                <a:solidFill>
                  <a:srgbClr val="FFFF00"/>
                </a:solidFill>
              </a:rPr>
              <a:t>Quelquefois on est </a:t>
            </a:r>
            <a:r>
              <a:rPr lang="fr-FR" sz="2400" dirty="0">
                <a:solidFill>
                  <a:schemeClr val="accent3">
                    <a:lumMod val="40000"/>
                    <a:lumOff val="60000"/>
                  </a:schemeClr>
                </a:solidFill>
              </a:rPr>
              <a:t>plus à l’aise </a:t>
            </a:r>
          </a:p>
          <a:p>
            <a:pPr algn="ctr"/>
            <a:r>
              <a:rPr lang="fr-FR" sz="2400" dirty="0">
                <a:solidFill>
                  <a:srgbClr val="FFFF00"/>
                </a:solidFill>
              </a:rPr>
              <a:t>avec </a:t>
            </a:r>
            <a:r>
              <a:rPr lang="fr-FR" sz="2400" dirty="0">
                <a:solidFill>
                  <a:schemeClr val="accent3">
                    <a:lumMod val="40000"/>
                    <a:lumOff val="60000"/>
                  </a:schemeClr>
                </a:solidFill>
              </a:rPr>
              <a:t>des incrédules</a:t>
            </a:r>
            <a:r>
              <a:rPr lang="fr-FR" sz="2400" dirty="0">
                <a:solidFill>
                  <a:srgbClr val="FFFF00"/>
                </a:solidFill>
              </a:rPr>
              <a:t>.</a:t>
            </a:r>
          </a:p>
        </p:txBody>
      </p:sp>
      <p:sp>
        <p:nvSpPr>
          <p:cNvPr id="11" name="Ellipse 10">
            <a:extLst>
              <a:ext uri="{FF2B5EF4-FFF2-40B4-BE49-F238E27FC236}">
                <a16:creationId xmlns:a16="http://schemas.microsoft.com/office/drawing/2014/main" id="{1211324B-B2D9-371B-24E2-EADEE66AC929}"/>
              </a:ext>
            </a:extLst>
          </p:cNvPr>
          <p:cNvSpPr/>
          <p:nvPr/>
        </p:nvSpPr>
        <p:spPr>
          <a:xfrm>
            <a:off x="514662" y="4545415"/>
            <a:ext cx="2578308" cy="1176729"/>
          </a:xfrm>
          <a:prstGeom prst="ellipse">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2">
                    <a:lumMod val="50000"/>
                  </a:schemeClr>
                </a:solidFill>
              </a:rPr>
              <a:t>N’est-ce pas là notre première responsabilité ?</a:t>
            </a:r>
          </a:p>
        </p:txBody>
      </p:sp>
      <p:sp>
        <p:nvSpPr>
          <p:cNvPr id="2" name="Ellipse 1">
            <a:extLst>
              <a:ext uri="{FF2B5EF4-FFF2-40B4-BE49-F238E27FC236}">
                <a16:creationId xmlns:a16="http://schemas.microsoft.com/office/drawing/2014/main" id="{DFB2E74D-DC99-FD2B-6B76-01D4A2B626AA}"/>
              </a:ext>
            </a:extLst>
          </p:cNvPr>
          <p:cNvSpPr/>
          <p:nvPr/>
        </p:nvSpPr>
        <p:spPr>
          <a:xfrm>
            <a:off x="159890" y="177073"/>
            <a:ext cx="12032110" cy="1018307"/>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FFF00"/>
                </a:solidFill>
                <a:latin typeface="Forte" panose="03060902040502070203" pitchFamily="66" charset="0"/>
              </a:rPr>
              <a:t>Ce que cette présentation laisse de côté   </a:t>
            </a:r>
            <a:r>
              <a:rPr lang="fr-FR" sz="4000" dirty="0">
                <a:solidFill>
                  <a:schemeClr val="accent2">
                    <a:lumMod val="40000"/>
                    <a:lumOff val="60000"/>
                  </a:schemeClr>
                </a:solidFill>
                <a:latin typeface="Forte" panose="03060902040502070203" pitchFamily="66" charset="0"/>
              </a:rPr>
              <a:t>(2 points)</a:t>
            </a:r>
          </a:p>
        </p:txBody>
      </p:sp>
      <p:sp>
        <p:nvSpPr>
          <p:cNvPr id="6" name="Rectangle : coins arrondis 5">
            <a:extLst>
              <a:ext uri="{FF2B5EF4-FFF2-40B4-BE49-F238E27FC236}">
                <a16:creationId xmlns:a16="http://schemas.microsoft.com/office/drawing/2014/main" id="{318B36A9-0BD8-1C38-8AA0-E0A9456FCCFC}"/>
              </a:ext>
            </a:extLst>
          </p:cNvPr>
          <p:cNvSpPr/>
          <p:nvPr/>
        </p:nvSpPr>
        <p:spPr>
          <a:xfrm>
            <a:off x="9518798" y="3669166"/>
            <a:ext cx="2673201" cy="1542509"/>
          </a:xfrm>
          <a:prstGeom prst="round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On se referme ?</a:t>
            </a:r>
          </a:p>
          <a:p>
            <a:pPr algn="ctr"/>
            <a:r>
              <a:rPr lang="fr-FR" sz="2800" dirty="0">
                <a:solidFill>
                  <a:schemeClr val="accent4">
                    <a:lumMod val="20000"/>
                    <a:lumOff val="80000"/>
                  </a:schemeClr>
                </a:solidFill>
              </a:rPr>
              <a:t>On se sépare ?</a:t>
            </a:r>
          </a:p>
          <a:p>
            <a:pPr algn="ctr"/>
            <a:r>
              <a:rPr lang="fr-FR" sz="2800" dirty="0">
                <a:solidFill>
                  <a:schemeClr val="accent4">
                    <a:lumMod val="20000"/>
                    <a:lumOff val="80000"/>
                  </a:schemeClr>
                </a:solidFill>
              </a:rPr>
              <a:t>on les évite ?</a:t>
            </a:r>
          </a:p>
          <a:p>
            <a:pPr algn="ctr"/>
            <a:endParaRPr lang="fr-FR" sz="2400" dirty="0">
              <a:solidFill>
                <a:srgbClr val="FFFF00"/>
              </a:solidFill>
            </a:endParaRPr>
          </a:p>
        </p:txBody>
      </p:sp>
      <p:sp>
        <p:nvSpPr>
          <p:cNvPr id="14" name="Flèche : bas 13">
            <a:extLst>
              <a:ext uri="{FF2B5EF4-FFF2-40B4-BE49-F238E27FC236}">
                <a16:creationId xmlns:a16="http://schemas.microsoft.com/office/drawing/2014/main" id="{FDC956B4-4F26-A9B6-8963-0A087011F889}"/>
              </a:ext>
            </a:extLst>
          </p:cNvPr>
          <p:cNvSpPr/>
          <p:nvPr/>
        </p:nvSpPr>
        <p:spPr>
          <a:xfrm rot="16200000">
            <a:off x="9078892" y="3658405"/>
            <a:ext cx="507167" cy="544329"/>
          </a:xfrm>
          <a:prstGeom prst="downArrow">
            <a:avLst/>
          </a:prstGeom>
          <a:solidFill>
            <a:schemeClr val="tx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8F881308-A130-AB51-5CFE-C57D630DD9AD}"/>
              </a:ext>
            </a:extLst>
          </p:cNvPr>
          <p:cNvSpPr/>
          <p:nvPr/>
        </p:nvSpPr>
        <p:spPr>
          <a:xfrm>
            <a:off x="159890" y="177073"/>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a:t>
            </a:r>
          </a:p>
        </p:txBody>
      </p:sp>
      <p:sp>
        <p:nvSpPr>
          <p:cNvPr id="12" name="Rectangle : coins arrondis 11">
            <a:extLst>
              <a:ext uri="{FF2B5EF4-FFF2-40B4-BE49-F238E27FC236}">
                <a16:creationId xmlns:a16="http://schemas.microsoft.com/office/drawing/2014/main" id="{99095CC4-0BBB-204A-71FC-8F72F53E1EC5}"/>
              </a:ext>
            </a:extLst>
          </p:cNvPr>
          <p:cNvSpPr/>
          <p:nvPr/>
        </p:nvSpPr>
        <p:spPr>
          <a:xfrm>
            <a:off x="465147" y="5795516"/>
            <a:ext cx="2557416" cy="776677"/>
          </a:xfrm>
          <a:prstGeom prst="roundRect">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L’unité de l’Esprit</a:t>
            </a:r>
          </a:p>
          <a:p>
            <a:pPr algn="ctr"/>
            <a:r>
              <a:rPr lang="fr-FR" sz="1600" dirty="0">
                <a:solidFill>
                  <a:srgbClr val="FFFF00"/>
                </a:solidFill>
              </a:rPr>
              <a:t>Eph.4 : 3</a:t>
            </a:r>
          </a:p>
        </p:txBody>
      </p:sp>
      <p:sp>
        <p:nvSpPr>
          <p:cNvPr id="18" name="Rectangle : coins arrondis 17">
            <a:extLst>
              <a:ext uri="{FF2B5EF4-FFF2-40B4-BE49-F238E27FC236}">
                <a16:creationId xmlns:a16="http://schemas.microsoft.com/office/drawing/2014/main" id="{D9BF000F-BEE8-EF70-37E7-792BD3138239}"/>
              </a:ext>
            </a:extLst>
          </p:cNvPr>
          <p:cNvSpPr/>
          <p:nvPr/>
        </p:nvSpPr>
        <p:spPr>
          <a:xfrm>
            <a:off x="459675" y="5561544"/>
            <a:ext cx="2665798" cy="1055516"/>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rgbClr val="FFFF00"/>
                </a:solidFill>
              </a:rPr>
              <a:t>Vous appliquant à garder l’unité de l’Esprit par le lien de la paix.</a:t>
            </a:r>
          </a:p>
          <a:p>
            <a:pPr algn="ctr"/>
            <a:r>
              <a:rPr lang="fr-FR" dirty="0">
                <a:solidFill>
                  <a:schemeClr val="accent1">
                    <a:lumMod val="20000"/>
                    <a:lumOff val="80000"/>
                  </a:schemeClr>
                </a:solidFill>
              </a:rPr>
              <a:t>Eph. 4 : 3</a:t>
            </a:r>
          </a:p>
        </p:txBody>
      </p:sp>
      <p:pic>
        <p:nvPicPr>
          <p:cNvPr id="1026" name="Picture 2" descr="Exclusion Stock Illustrations, Vecteurs, &amp; Clipart – (5,470 ...">
            <a:extLst>
              <a:ext uri="{FF2B5EF4-FFF2-40B4-BE49-F238E27FC236}">
                <a16:creationId xmlns:a16="http://schemas.microsoft.com/office/drawing/2014/main" id="{245D1010-F356-4C73-F587-F65F10F888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6412" y="4837823"/>
            <a:ext cx="4498499" cy="1768641"/>
          </a:xfrm>
          <a:prstGeom prst="rect">
            <a:avLst/>
          </a:prstGeom>
          <a:noFill/>
          <a:extLst>
            <a:ext uri="{909E8E84-426E-40DD-AFC4-6F175D3DCCD1}">
              <a14:hiddenFill xmlns:a14="http://schemas.microsoft.com/office/drawing/2010/main">
                <a:solidFill>
                  <a:srgbClr val="FFFFFF"/>
                </a:solidFill>
              </a14:hiddenFill>
            </a:ext>
          </a:extLst>
        </p:spPr>
      </p:pic>
      <p:sp>
        <p:nvSpPr>
          <p:cNvPr id="15" name="Ellipse 14">
            <a:extLst>
              <a:ext uri="{FF2B5EF4-FFF2-40B4-BE49-F238E27FC236}">
                <a16:creationId xmlns:a16="http://schemas.microsoft.com/office/drawing/2014/main" id="{45B52712-51AB-6AF6-3C3C-E5B2C5A9935A}"/>
              </a:ext>
            </a:extLst>
          </p:cNvPr>
          <p:cNvSpPr/>
          <p:nvPr/>
        </p:nvSpPr>
        <p:spPr>
          <a:xfrm>
            <a:off x="7359710" y="4848420"/>
            <a:ext cx="4695425" cy="1768640"/>
          </a:xfrm>
          <a:prstGeom prst="ellipse">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6">
                    <a:lumMod val="50000"/>
                  </a:schemeClr>
                </a:solidFill>
              </a:rPr>
              <a:t>On applique une </a:t>
            </a:r>
            <a:r>
              <a:rPr lang="fr-FR" sz="2800" dirty="0">
                <a:solidFill>
                  <a:srgbClr val="FF0000"/>
                </a:solidFill>
              </a:rPr>
              <a:t>séparation</a:t>
            </a:r>
            <a:r>
              <a:rPr lang="fr-FR" sz="2000" dirty="0">
                <a:solidFill>
                  <a:srgbClr val="FFFF00"/>
                </a:solidFill>
              </a:rPr>
              <a:t> </a:t>
            </a:r>
            <a:r>
              <a:rPr lang="fr-FR" sz="2400" dirty="0">
                <a:solidFill>
                  <a:schemeClr val="accent6">
                    <a:lumMod val="50000"/>
                  </a:schemeClr>
                </a:solidFill>
              </a:rPr>
              <a:t>qu’on n’a </a:t>
            </a:r>
            <a:r>
              <a:rPr lang="fr-FR" sz="2800" dirty="0">
                <a:solidFill>
                  <a:srgbClr val="FF0000"/>
                </a:solidFill>
              </a:rPr>
              <a:t>pas </a:t>
            </a:r>
            <a:r>
              <a:rPr lang="fr-FR" sz="2400" dirty="0">
                <a:solidFill>
                  <a:schemeClr val="accent6">
                    <a:lumMod val="50000"/>
                  </a:schemeClr>
                </a:solidFill>
              </a:rPr>
              <a:t>forcément</a:t>
            </a:r>
            <a:r>
              <a:rPr lang="fr-FR" sz="2000" dirty="0">
                <a:solidFill>
                  <a:srgbClr val="FFFF00"/>
                </a:solidFill>
              </a:rPr>
              <a:t> </a:t>
            </a:r>
            <a:r>
              <a:rPr lang="fr-FR" sz="2800" dirty="0">
                <a:solidFill>
                  <a:srgbClr val="FF0000"/>
                </a:solidFill>
              </a:rPr>
              <a:t>bien comprise</a:t>
            </a:r>
            <a:r>
              <a:rPr lang="fr-FR" dirty="0"/>
              <a:t>.</a:t>
            </a:r>
          </a:p>
        </p:txBody>
      </p:sp>
      <p:sp>
        <p:nvSpPr>
          <p:cNvPr id="8" name="Rectangle : coins arrondis 7">
            <a:extLst>
              <a:ext uri="{FF2B5EF4-FFF2-40B4-BE49-F238E27FC236}">
                <a16:creationId xmlns:a16="http://schemas.microsoft.com/office/drawing/2014/main" id="{9D3DBC36-B184-8EDF-7413-B284DF6BEBAC}"/>
              </a:ext>
            </a:extLst>
          </p:cNvPr>
          <p:cNvSpPr/>
          <p:nvPr/>
        </p:nvSpPr>
        <p:spPr>
          <a:xfrm>
            <a:off x="255639" y="3221942"/>
            <a:ext cx="3805084" cy="3562316"/>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C00000"/>
                </a:solidFill>
              </a:rPr>
              <a:t>Nos divisions locales </a:t>
            </a:r>
            <a:r>
              <a:rPr lang="fr-FR" sz="2800" dirty="0">
                <a:solidFill>
                  <a:schemeClr val="accent2">
                    <a:lumMod val="50000"/>
                  </a:schemeClr>
                </a:solidFill>
              </a:rPr>
              <a:t>déshonorent  notre Seigneur comme </a:t>
            </a:r>
            <a:r>
              <a:rPr lang="fr-FR" sz="3200" dirty="0">
                <a:solidFill>
                  <a:srgbClr val="C00000"/>
                </a:solidFill>
              </a:rPr>
              <a:t>les divisions de l’ensemble de la chrétienté.</a:t>
            </a:r>
          </a:p>
        </p:txBody>
      </p:sp>
    </p:spTree>
    <p:extLst>
      <p:ext uri="{BB962C8B-B14F-4D97-AF65-F5344CB8AC3E}">
        <p14:creationId xmlns:p14="http://schemas.microsoft.com/office/powerpoint/2010/main" val="4162898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80">
                                          <p:stCondLst>
                                            <p:cond delay="0"/>
                                          </p:stCondLst>
                                        </p:cTn>
                                        <p:tgtEl>
                                          <p:spTgt spid="5"/>
                                        </p:tgtEl>
                                      </p:cBhvr>
                                    </p:animEffect>
                                    <p:anim calcmode="lin" valueType="num">
                                      <p:cBhvr>
                                        <p:cTn id="1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1" dur="26">
                                          <p:stCondLst>
                                            <p:cond delay="650"/>
                                          </p:stCondLst>
                                        </p:cTn>
                                        <p:tgtEl>
                                          <p:spTgt spid="5"/>
                                        </p:tgtEl>
                                      </p:cBhvr>
                                      <p:to x="100000" y="60000"/>
                                    </p:animScale>
                                    <p:animScale>
                                      <p:cBhvr>
                                        <p:cTn id="22" dur="166" decel="50000">
                                          <p:stCondLst>
                                            <p:cond delay="676"/>
                                          </p:stCondLst>
                                        </p:cTn>
                                        <p:tgtEl>
                                          <p:spTgt spid="5"/>
                                        </p:tgtEl>
                                      </p:cBhvr>
                                      <p:to x="100000" y="100000"/>
                                    </p:animScale>
                                    <p:animScale>
                                      <p:cBhvr>
                                        <p:cTn id="23" dur="26">
                                          <p:stCondLst>
                                            <p:cond delay="1312"/>
                                          </p:stCondLst>
                                        </p:cTn>
                                        <p:tgtEl>
                                          <p:spTgt spid="5"/>
                                        </p:tgtEl>
                                      </p:cBhvr>
                                      <p:to x="100000" y="80000"/>
                                    </p:animScale>
                                    <p:animScale>
                                      <p:cBhvr>
                                        <p:cTn id="24" dur="166" decel="50000">
                                          <p:stCondLst>
                                            <p:cond delay="1338"/>
                                          </p:stCondLst>
                                        </p:cTn>
                                        <p:tgtEl>
                                          <p:spTgt spid="5"/>
                                        </p:tgtEl>
                                      </p:cBhvr>
                                      <p:to x="100000" y="100000"/>
                                    </p:animScale>
                                    <p:animScale>
                                      <p:cBhvr>
                                        <p:cTn id="25" dur="26">
                                          <p:stCondLst>
                                            <p:cond delay="1642"/>
                                          </p:stCondLst>
                                        </p:cTn>
                                        <p:tgtEl>
                                          <p:spTgt spid="5"/>
                                        </p:tgtEl>
                                      </p:cBhvr>
                                      <p:to x="100000" y="90000"/>
                                    </p:animScale>
                                    <p:animScale>
                                      <p:cBhvr>
                                        <p:cTn id="26" dur="166" decel="50000">
                                          <p:stCondLst>
                                            <p:cond delay="1668"/>
                                          </p:stCondLst>
                                        </p:cTn>
                                        <p:tgtEl>
                                          <p:spTgt spid="5"/>
                                        </p:tgtEl>
                                      </p:cBhvr>
                                      <p:to x="100000" y="100000"/>
                                    </p:animScale>
                                    <p:animScale>
                                      <p:cBhvr>
                                        <p:cTn id="27" dur="26">
                                          <p:stCondLst>
                                            <p:cond delay="1808"/>
                                          </p:stCondLst>
                                        </p:cTn>
                                        <p:tgtEl>
                                          <p:spTgt spid="5"/>
                                        </p:tgtEl>
                                      </p:cBhvr>
                                      <p:to x="100000" y="95000"/>
                                    </p:animScale>
                                    <p:animScale>
                                      <p:cBhvr>
                                        <p:cTn id="28" dur="166" decel="50000">
                                          <p:stCondLst>
                                            <p:cond delay="1834"/>
                                          </p:stCondLst>
                                        </p:cTn>
                                        <p:tgtEl>
                                          <p:spTgt spid="5"/>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down)">
                                      <p:cBhvr>
                                        <p:cTn id="33" dur="580">
                                          <p:stCondLst>
                                            <p:cond delay="0"/>
                                          </p:stCondLst>
                                        </p:cTn>
                                        <p:tgtEl>
                                          <p:spTgt spid="11"/>
                                        </p:tgtEl>
                                      </p:cBhvr>
                                    </p:animEffect>
                                    <p:anim calcmode="lin" valueType="num">
                                      <p:cBhvr>
                                        <p:cTn id="3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9" dur="26">
                                          <p:stCondLst>
                                            <p:cond delay="650"/>
                                          </p:stCondLst>
                                        </p:cTn>
                                        <p:tgtEl>
                                          <p:spTgt spid="11"/>
                                        </p:tgtEl>
                                      </p:cBhvr>
                                      <p:to x="100000" y="60000"/>
                                    </p:animScale>
                                    <p:animScale>
                                      <p:cBhvr>
                                        <p:cTn id="40" dur="166" decel="50000">
                                          <p:stCondLst>
                                            <p:cond delay="676"/>
                                          </p:stCondLst>
                                        </p:cTn>
                                        <p:tgtEl>
                                          <p:spTgt spid="11"/>
                                        </p:tgtEl>
                                      </p:cBhvr>
                                      <p:to x="100000" y="100000"/>
                                    </p:animScale>
                                    <p:animScale>
                                      <p:cBhvr>
                                        <p:cTn id="41" dur="26">
                                          <p:stCondLst>
                                            <p:cond delay="1312"/>
                                          </p:stCondLst>
                                        </p:cTn>
                                        <p:tgtEl>
                                          <p:spTgt spid="11"/>
                                        </p:tgtEl>
                                      </p:cBhvr>
                                      <p:to x="100000" y="80000"/>
                                    </p:animScale>
                                    <p:animScale>
                                      <p:cBhvr>
                                        <p:cTn id="42" dur="166" decel="50000">
                                          <p:stCondLst>
                                            <p:cond delay="1338"/>
                                          </p:stCondLst>
                                        </p:cTn>
                                        <p:tgtEl>
                                          <p:spTgt spid="11"/>
                                        </p:tgtEl>
                                      </p:cBhvr>
                                      <p:to x="100000" y="100000"/>
                                    </p:animScale>
                                    <p:animScale>
                                      <p:cBhvr>
                                        <p:cTn id="43" dur="26">
                                          <p:stCondLst>
                                            <p:cond delay="1642"/>
                                          </p:stCondLst>
                                        </p:cTn>
                                        <p:tgtEl>
                                          <p:spTgt spid="11"/>
                                        </p:tgtEl>
                                      </p:cBhvr>
                                      <p:to x="100000" y="90000"/>
                                    </p:animScale>
                                    <p:animScale>
                                      <p:cBhvr>
                                        <p:cTn id="44" dur="166" decel="50000">
                                          <p:stCondLst>
                                            <p:cond delay="1668"/>
                                          </p:stCondLst>
                                        </p:cTn>
                                        <p:tgtEl>
                                          <p:spTgt spid="11"/>
                                        </p:tgtEl>
                                      </p:cBhvr>
                                      <p:to x="100000" y="100000"/>
                                    </p:animScale>
                                    <p:animScale>
                                      <p:cBhvr>
                                        <p:cTn id="45" dur="26">
                                          <p:stCondLst>
                                            <p:cond delay="1808"/>
                                          </p:stCondLst>
                                        </p:cTn>
                                        <p:tgtEl>
                                          <p:spTgt spid="11"/>
                                        </p:tgtEl>
                                      </p:cBhvr>
                                      <p:to x="100000" y="95000"/>
                                    </p:animScale>
                                    <p:animScale>
                                      <p:cBhvr>
                                        <p:cTn id="46" dur="166" decel="50000">
                                          <p:stCondLst>
                                            <p:cond delay="1834"/>
                                          </p:stCondLst>
                                        </p:cTn>
                                        <p:tgtEl>
                                          <p:spTgt spid="11"/>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p:cTn id="51" dur="1000" fill="hold"/>
                                        <p:tgtEl>
                                          <p:spTgt spid="12"/>
                                        </p:tgtEl>
                                        <p:attrNameLst>
                                          <p:attrName>ppt_w</p:attrName>
                                        </p:attrNameLst>
                                      </p:cBhvr>
                                      <p:tavLst>
                                        <p:tav tm="0">
                                          <p:val>
                                            <p:fltVal val="0"/>
                                          </p:val>
                                        </p:tav>
                                        <p:tav tm="100000">
                                          <p:val>
                                            <p:strVal val="#ppt_w"/>
                                          </p:val>
                                        </p:tav>
                                      </p:tavLst>
                                    </p:anim>
                                    <p:anim calcmode="lin" valueType="num">
                                      <p:cBhvr>
                                        <p:cTn id="52" dur="1000" fill="hold"/>
                                        <p:tgtEl>
                                          <p:spTgt spid="12"/>
                                        </p:tgtEl>
                                        <p:attrNameLst>
                                          <p:attrName>ppt_h</p:attrName>
                                        </p:attrNameLst>
                                      </p:cBhvr>
                                      <p:tavLst>
                                        <p:tav tm="0">
                                          <p:val>
                                            <p:fltVal val="0"/>
                                          </p:val>
                                        </p:tav>
                                        <p:tav tm="100000">
                                          <p:val>
                                            <p:strVal val="#ppt_h"/>
                                          </p:val>
                                        </p:tav>
                                      </p:tavLst>
                                    </p:anim>
                                    <p:anim calcmode="lin" valueType="num">
                                      <p:cBhvr>
                                        <p:cTn id="53" dur="1000" fill="hold"/>
                                        <p:tgtEl>
                                          <p:spTgt spid="12"/>
                                        </p:tgtEl>
                                        <p:attrNameLst>
                                          <p:attrName>style.rotation</p:attrName>
                                        </p:attrNameLst>
                                      </p:cBhvr>
                                      <p:tavLst>
                                        <p:tav tm="0">
                                          <p:val>
                                            <p:fltVal val="90"/>
                                          </p:val>
                                        </p:tav>
                                        <p:tav tm="100000">
                                          <p:val>
                                            <p:fltVal val="0"/>
                                          </p:val>
                                        </p:tav>
                                      </p:tavLst>
                                    </p:anim>
                                    <p:animEffect transition="in" filter="fade">
                                      <p:cBhvr>
                                        <p:cTn id="54" dur="10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p:cTn id="59" dur="500" fill="hold"/>
                                        <p:tgtEl>
                                          <p:spTgt spid="18"/>
                                        </p:tgtEl>
                                        <p:attrNameLst>
                                          <p:attrName>ppt_w</p:attrName>
                                        </p:attrNameLst>
                                      </p:cBhvr>
                                      <p:tavLst>
                                        <p:tav tm="0">
                                          <p:val>
                                            <p:fltVal val="0"/>
                                          </p:val>
                                        </p:tav>
                                        <p:tav tm="100000">
                                          <p:val>
                                            <p:strVal val="#ppt_w"/>
                                          </p:val>
                                        </p:tav>
                                      </p:tavLst>
                                    </p:anim>
                                    <p:anim calcmode="lin" valueType="num">
                                      <p:cBhvr>
                                        <p:cTn id="60" dur="500" fill="hold"/>
                                        <p:tgtEl>
                                          <p:spTgt spid="18"/>
                                        </p:tgtEl>
                                        <p:attrNameLst>
                                          <p:attrName>ppt_h</p:attrName>
                                        </p:attrNameLst>
                                      </p:cBhvr>
                                      <p:tavLst>
                                        <p:tav tm="0">
                                          <p:val>
                                            <p:fltVal val="0"/>
                                          </p:val>
                                        </p:tav>
                                        <p:tav tm="100000">
                                          <p:val>
                                            <p:strVal val="#ppt_h"/>
                                          </p:val>
                                        </p:tav>
                                      </p:tavLst>
                                    </p:anim>
                                    <p:animEffect transition="in" filter="fade">
                                      <p:cBhvr>
                                        <p:cTn id="61" dur="5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6" presetClass="exit" presetSubtype="32" fill="hold" grpId="1" nodeType="clickEffect">
                                  <p:stCondLst>
                                    <p:cond delay="0"/>
                                  </p:stCondLst>
                                  <p:childTnLst>
                                    <p:animEffect transition="out" filter="circle(out)">
                                      <p:cBhvr>
                                        <p:cTn id="65" dur="2000"/>
                                        <p:tgtEl>
                                          <p:spTgt spid="18"/>
                                        </p:tgtEl>
                                      </p:cBhvr>
                                    </p:animEffect>
                                    <p:set>
                                      <p:cBhvr>
                                        <p:cTn id="66" dur="1" fill="hold">
                                          <p:stCondLst>
                                            <p:cond delay="1999"/>
                                          </p:stCondLst>
                                        </p:cTn>
                                        <p:tgtEl>
                                          <p:spTgt spid="18"/>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8"/>
                                        </p:tgtEl>
                                        <p:attrNameLst>
                                          <p:attrName>style.visibility</p:attrName>
                                        </p:attrNameLst>
                                      </p:cBhvr>
                                      <p:to>
                                        <p:strVal val="visible"/>
                                      </p:to>
                                    </p:set>
                                    <p:anim calcmode="lin" valueType="num">
                                      <p:cBhvr>
                                        <p:cTn id="71" dur="500" fill="hold"/>
                                        <p:tgtEl>
                                          <p:spTgt spid="8"/>
                                        </p:tgtEl>
                                        <p:attrNameLst>
                                          <p:attrName>ppt_w</p:attrName>
                                        </p:attrNameLst>
                                      </p:cBhvr>
                                      <p:tavLst>
                                        <p:tav tm="0">
                                          <p:val>
                                            <p:fltVal val="0"/>
                                          </p:val>
                                        </p:tav>
                                        <p:tav tm="100000">
                                          <p:val>
                                            <p:strVal val="#ppt_w"/>
                                          </p:val>
                                        </p:tav>
                                      </p:tavLst>
                                    </p:anim>
                                    <p:anim calcmode="lin" valueType="num">
                                      <p:cBhvr>
                                        <p:cTn id="72" dur="500" fill="hold"/>
                                        <p:tgtEl>
                                          <p:spTgt spid="8"/>
                                        </p:tgtEl>
                                        <p:attrNameLst>
                                          <p:attrName>ppt_h</p:attrName>
                                        </p:attrNameLst>
                                      </p:cBhvr>
                                      <p:tavLst>
                                        <p:tav tm="0">
                                          <p:val>
                                            <p:fltVal val="0"/>
                                          </p:val>
                                        </p:tav>
                                        <p:tav tm="100000">
                                          <p:val>
                                            <p:strVal val="#ppt_h"/>
                                          </p:val>
                                        </p:tav>
                                      </p:tavLst>
                                    </p:anim>
                                    <p:animEffect transition="in" filter="fade">
                                      <p:cBhvr>
                                        <p:cTn id="73" dur="500"/>
                                        <p:tgtEl>
                                          <p:spTgt spid="8"/>
                                        </p:tgtEl>
                                      </p:cBhvr>
                                    </p:animEffect>
                                  </p:childTnLst>
                                </p:cTn>
                              </p:par>
                            </p:childTnLst>
                          </p:cTn>
                        </p:par>
                      </p:childTnLst>
                    </p:cTn>
                  </p:par>
                  <p:par>
                    <p:cTn id="74" fill="hold">
                      <p:stCondLst>
                        <p:cond delay="indefinite"/>
                      </p:stCondLst>
                      <p:childTnLst>
                        <p:par>
                          <p:cTn id="75" fill="hold">
                            <p:stCondLst>
                              <p:cond delay="0"/>
                            </p:stCondLst>
                            <p:childTnLst>
                              <p:par>
                                <p:cTn id="76" presetID="53" presetClass="exit" presetSubtype="32" fill="hold" grpId="1" nodeType="clickEffect">
                                  <p:stCondLst>
                                    <p:cond delay="0"/>
                                  </p:stCondLst>
                                  <p:childTnLst>
                                    <p:anim calcmode="lin" valueType="num">
                                      <p:cBhvr>
                                        <p:cTn id="77" dur="500"/>
                                        <p:tgtEl>
                                          <p:spTgt spid="8"/>
                                        </p:tgtEl>
                                        <p:attrNameLst>
                                          <p:attrName>ppt_w</p:attrName>
                                        </p:attrNameLst>
                                      </p:cBhvr>
                                      <p:tavLst>
                                        <p:tav tm="0">
                                          <p:val>
                                            <p:strVal val="ppt_w"/>
                                          </p:val>
                                        </p:tav>
                                        <p:tav tm="100000">
                                          <p:val>
                                            <p:fltVal val="0"/>
                                          </p:val>
                                        </p:tav>
                                      </p:tavLst>
                                    </p:anim>
                                    <p:anim calcmode="lin" valueType="num">
                                      <p:cBhvr>
                                        <p:cTn id="78" dur="500"/>
                                        <p:tgtEl>
                                          <p:spTgt spid="8"/>
                                        </p:tgtEl>
                                        <p:attrNameLst>
                                          <p:attrName>ppt_h</p:attrName>
                                        </p:attrNameLst>
                                      </p:cBhvr>
                                      <p:tavLst>
                                        <p:tav tm="0">
                                          <p:val>
                                            <p:strVal val="ppt_h"/>
                                          </p:val>
                                        </p:tav>
                                        <p:tav tm="100000">
                                          <p:val>
                                            <p:fltVal val="0"/>
                                          </p:val>
                                        </p:tav>
                                      </p:tavLst>
                                    </p:anim>
                                    <p:animEffect transition="out" filter="fade">
                                      <p:cBhvr>
                                        <p:cTn id="79" dur="500"/>
                                        <p:tgtEl>
                                          <p:spTgt spid="8"/>
                                        </p:tgtEl>
                                      </p:cBhvr>
                                    </p:animEffect>
                                    <p:set>
                                      <p:cBhvr>
                                        <p:cTn id="80" dur="1" fill="hold">
                                          <p:stCondLst>
                                            <p:cond delay="499"/>
                                          </p:stCondLst>
                                        </p:cTn>
                                        <p:tgtEl>
                                          <p:spTgt spid="8"/>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31" presetClass="entr" presetSubtype="0" fill="hold" grpId="0" nodeType="clickEffect">
                                  <p:stCondLst>
                                    <p:cond delay="0"/>
                                  </p:stCondLst>
                                  <p:childTnLst>
                                    <p:set>
                                      <p:cBhvr>
                                        <p:cTn id="84" dur="1" fill="hold">
                                          <p:stCondLst>
                                            <p:cond delay="0"/>
                                          </p:stCondLst>
                                        </p:cTn>
                                        <p:tgtEl>
                                          <p:spTgt spid="4"/>
                                        </p:tgtEl>
                                        <p:attrNameLst>
                                          <p:attrName>style.visibility</p:attrName>
                                        </p:attrNameLst>
                                      </p:cBhvr>
                                      <p:to>
                                        <p:strVal val="visible"/>
                                      </p:to>
                                    </p:set>
                                    <p:anim calcmode="lin" valueType="num">
                                      <p:cBhvr>
                                        <p:cTn id="85" dur="1000" fill="hold"/>
                                        <p:tgtEl>
                                          <p:spTgt spid="4"/>
                                        </p:tgtEl>
                                        <p:attrNameLst>
                                          <p:attrName>ppt_w</p:attrName>
                                        </p:attrNameLst>
                                      </p:cBhvr>
                                      <p:tavLst>
                                        <p:tav tm="0">
                                          <p:val>
                                            <p:fltVal val="0"/>
                                          </p:val>
                                        </p:tav>
                                        <p:tav tm="100000">
                                          <p:val>
                                            <p:strVal val="#ppt_w"/>
                                          </p:val>
                                        </p:tav>
                                      </p:tavLst>
                                    </p:anim>
                                    <p:anim calcmode="lin" valueType="num">
                                      <p:cBhvr>
                                        <p:cTn id="86" dur="1000" fill="hold"/>
                                        <p:tgtEl>
                                          <p:spTgt spid="4"/>
                                        </p:tgtEl>
                                        <p:attrNameLst>
                                          <p:attrName>ppt_h</p:attrName>
                                        </p:attrNameLst>
                                      </p:cBhvr>
                                      <p:tavLst>
                                        <p:tav tm="0">
                                          <p:val>
                                            <p:fltVal val="0"/>
                                          </p:val>
                                        </p:tav>
                                        <p:tav tm="100000">
                                          <p:val>
                                            <p:strVal val="#ppt_h"/>
                                          </p:val>
                                        </p:tav>
                                      </p:tavLst>
                                    </p:anim>
                                    <p:anim calcmode="lin" valueType="num">
                                      <p:cBhvr>
                                        <p:cTn id="87" dur="1000" fill="hold"/>
                                        <p:tgtEl>
                                          <p:spTgt spid="4"/>
                                        </p:tgtEl>
                                        <p:attrNameLst>
                                          <p:attrName>style.rotation</p:attrName>
                                        </p:attrNameLst>
                                      </p:cBhvr>
                                      <p:tavLst>
                                        <p:tav tm="0">
                                          <p:val>
                                            <p:fltVal val="90"/>
                                          </p:val>
                                        </p:tav>
                                        <p:tav tm="100000">
                                          <p:val>
                                            <p:fltVal val="0"/>
                                          </p:val>
                                        </p:tav>
                                      </p:tavLst>
                                    </p:anim>
                                    <p:animEffect transition="in" filter="fade">
                                      <p:cBhvr>
                                        <p:cTn id="88" dur="1000"/>
                                        <p:tgtEl>
                                          <p:spTgt spid="4"/>
                                        </p:tgtEl>
                                      </p:cBhvr>
                                    </p:animEffect>
                                  </p:childTnLst>
                                </p:cTn>
                              </p:par>
                            </p:childTnLst>
                          </p:cTn>
                        </p:par>
                      </p:childTnLst>
                    </p:cTn>
                  </p:par>
                  <p:par>
                    <p:cTn id="89" fill="hold">
                      <p:stCondLst>
                        <p:cond delay="indefinite"/>
                      </p:stCondLst>
                      <p:childTnLst>
                        <p:par>
                          <p:cTn id="90" fill="hold">
                            <p:stCondLst>
                              <p:cond delay="0"/>
                            </p:stCondLst>
                            <p:childTnLst>
                              <p:par>
                                <p:cTn id="91" presetID="26" presetClass="entr" presetSubtype="0" fill="hold" grpId="0" nodeType="clickEffect">
                                  <p:stCondLst>
                                    <p:cond delay="0"/>
                                  </p:stCondLst>
                                  <p:childTnLst>
                                    <p:set>
                                      <p:cBhvr>
                                        <p:cTn id="92" dur="1" fill="hold">
                                          <p:stCondLst>
                                            <p:cond delay="0"/>
                                          </p:stCondLst>
                                        </p:cTn>
                                        <p:tgtEl>
                                          <p:spTgt spid="7"/>
                                        </p:tgtEl>
                                        <p:attrNameLst>
                                          <p:attrName>style.visibility</p:attrName>
                                        </p:attrNameLst>
                                      </p:cBhvr>
                                      <p:to>
                                        <p:strVal val="visible"/>
                                      </p:to>
                                    </p:set>
                                    <p:animEffect transition="in" filter="wipe(down)">
                                      <p:cBhvr>
                                        <p:cTn id="93" dur="580">
                                          <p:stCondLst>
                                            <p:cond delay="0"/>
                                          </p:stCondLst>
                                        </p:cTn>
                                        <p:tgtEl>
                                          <p:spTgt spid="7"/>
                                        </p:tgtEl>
                                      </p:cBhvr>
                                    </p:animEffect>
                                    <p:anim calcmode="lin" valueType="num">
                                      <p:cBhvr>
                                        <p:cTn id="9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99" dur="26">
                                          <p:stCondLst>
                                            <p:cond delay="650"/>
                                          </p:stCondLst>
                                        </p:cTn>
                                        <p:tgtEl>
                                          <p:spTgt spid="7"/>
                                        </p:tgtEl>
                                      </p:cBhvr>
                                      <p:to x="100000" y="60000"/>
                                    </p:animScale>
                                    <p:animScale>
                                      <p:cBhvr>
                                        <p:cTn id="100" dur="166" decel="50000">
                                          <p:stCondLst>
                                            <p:cond delay="676"/>
                                          </p:stCondLst>
                                        </p:cTn>
                                        <p:tgtEl>
                                          <p:spTgt spid="7"/>
                                        </p:tgtEl>
                                      </p:cBhvr>
                                      <p:to x="100000" y="100000"/>
                                    </p:animScale>
                                    <p:animScale>
                                      <p:cBhvr>
                                        <p:cTn id="101" dur="26">
                                          <p:stCondLst>
                                            <p:cond delay="1312"/>
                                          </p:stCondLst>
                                        </p:cTn>
                                        <p:tgtEl>
                                          <p:spTgt spid="7"/>
                                        </p:tgtEl>
                                      </p:cBhvr>
                                      <p:to x="100000" y="80000"/>
                                    </p:animScale>
                                    <p:animScale>
                                      <p:cBhvr>
                                        <p:cTn id="102" dur="166" decel="50000">
                                          <p:stCondLst>
                                            <p:cond delay="1338"/>
                                          </p:stCondLst>
                                        </p:cTn>
                                        <p:tgtEl>
                                          <p:spTgt spid="7"/>
                                        </p:tgtEl>
                                      </p:cBhvr>
                                      <p:to x="100000" y="100000"/>
                                    </p:animScale>
                                    <p:animScale>
                                      <p:cBhvr>
                                        <p:cTn id="103" dur="26">
                                          <p:stCondLst>
                                            <p:cond delay="1642"/>
                                          </p:stCondLst>
                                        </p:cTn>
                                        <p:tgtEl>
                                          <p:spTgt spid="7"/>
                                        </p:tgtEl>
                                      </p:cBhvr>
                                      <p:to x="100000" y="90000"/>
                                    </p:animScale>
                                    <p:animScale>
                                      <p:cBhvr>
                                        <p:cTn id="104" dur="166" decel="50000">
                                          <p:stCondLst>
                                            <p:cond delay="1668"/>
                                          </p:stCondLst>
                                        </p:cTn>
                                        <p:tgtEl>
                                          <p:spTgt spid="7"/>
                                        </p:tgtEl>
                                      </p:cBhvr>
                                      <p:to x="100000" y="100000"/>
                                    </p:animScale>
                                    <p:animScale>
                                      <p:cBhvr>
                                        <p:cTn id="105" dur="26">
                                          <p:stCondLst>
                                            <p:cond delay="1808"/>
                                          </p:stCondLst>
                                        </p:cTn>
                                        <p:tgtEl>
                                          <p:spTgt spid="7"/>
                                        </p:tgtEl>
                                      </p:cBhvr>
                                      <p:to x="100000" y="95000"/>
                                    </p:animScale>
                                    <p:animScale>
                                      <p:cBhvr>
                                        <p:cTn id="106" dur="166" decel="50000">
                                          <p:stCondLst>
                                            <p:cond delay="1834"/>
                                          </p:stCondLst>
                                        </p:cTn>
                                        <p:tgtEl>
                                          <p:spTgt spid="7"/>
                                        </p:tgtEl>
                                      </p:cBhvr>
                                      <p:to x="100000" y="100000"/>
                                    </p:animScale>
                                  </p:childTnLst>
                                </p:cTn>
                              </p:par>
                            </p:childTnLst>
                          </p:cTn>
                        </p:par>
                      </p:childTnLst>
                    </p:cTn>
                  </p:par>
                  <p:par>
                    <p:cTn id="107" fill="hold">
                      <p:stCondLst>
                        <p:cond delay="indefinite"/>
                      </p:stCondLst>
                      <p:childTnLst>
                        <p:par>
                          <p:cTn id="108" fill="hold">
                            <p:stCondLst>
                              <p:cond delay="0"/>
                            </p:stCondLst>
                            <p:childTnLst>
                              <p:par>
                                <p:cTn id="109" presetID="21" presetClass="entr" presetSubtype="1" fill="hold" grpId="0" nodeType="clickEffect">
                                  <p:stCondLst>
                                    <p:cond delay="0"/>
                                  </p:stCondLst>
                                  <p:childTnLst>
                                    <p:set>
                                      <p:cBhvr>
                                        <p:cTn id="110" dur="1" fill="hold">
                                          <p:stCondLst>
                                            <p:cond delay="0"/>
                                          </p:stCondLst>
                                        </p:cTn>
                                        <p:tgtEl>
                                          <p:spTgt spid="6"/>
                                        </p:tgtEl>
                                        <p:attrNameLst>
                                          <p:attrName>style.visibility</p:attrName>
                                        </p:attrNameLst>
                                      </p:cBhvr>
                                      <p:to>
                                        <p:strVal val="visible"/>
                                      </p:to>
                                    </p:set>
                                    <p:animEffect transition="in" filter="wheel(1)">
                                      <p:cBhvr>
                                        <p:cTn id="111" dur="2000"/>
                                        <p:tgtEl>
                                          <p:spTgt spid="6"/>
                                        </p:tgtEl>
                                      </p:cBhvr>
                                    </p:animEffect>
                                  </p:childTnLst>
                                </p:cTn>
                              </p:par>
                              <p:par>
                                <p:cTn id="112" presetID="21" presetClass="entr" presetSubtype="1" fill="hold" grpId="0" nodeType="withEffect">
                                  <p:stCondLst>
                                    <p:cond delay="0"/>
                                  </p:stCondLst>
                                  <p:childTnLst>
                                    <p:set>
                                      <p:cBhvr>
                                        <p:cTn id="113" dur="1" fill="hold">
                                          <p:stCondLst>
                                            <p:cond delay="0"/>
                                          </p:stCondLst>
                                        </p:cTn>
                                        <p:tgtEl>
                                          <p:spTgt spid="14"/>
                                        </p:tgtEl>
                                        <p:attrNameLst>
                                          <p:attrName>style.visibility</p:attrName>
                                        </p:attrNameLst>
                                      </p:cBhvr>
                                      <p:to>
                                        <p:strVal val="visible"/>
                                      </p:to>
                                    </p:set>
                                    <p:animEffect transition="in" filter="wheel(1)">
                                      <p:cBhvr>
                                        <p:cTn id="114" dur="2000"/>
                                        <p:tgtEl>
                                          <p:spTgt spid="14"/>
                                        </p:tgtEl>
                                      </p:cBhvr>
                                    </p:animEffect>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grpId="0" nodeType="clickEffect">
                                  <p:stCondLst>
                                    <p:cond delay="0"/>
                                  </p:stCondLst>
                                  <p:childTnLst>
                                    <p:set>
                                      <p:cBhvr>
                                        <p:cTn id="118" dur="1" fill="hold">
                                          <p:stCondLst>
                                            <p:cond delay="0"/>
                                          </p:stCondLst>
                                        </p:cTn>
                                        <p:tgtEl>
                                          <p:spTgt spid="15"/>
                                        </p:tgtEl>
                                        <p:attrNameLst>
                                          <p:attrName>style.visibility</p:attrName>
                                        </p:attrNameLst>
                                      </p:cBhvr>
                                      <p:to>
                                        <p:strVal val="visible"/>
                                      </p:to>
                                    </p:set>
                                    <p:animEffect transition="in" filter="wipe(down)">
                                      <p:cBhvr>
                                        <p:cTn id="119" dur="580">
                                          <p:stCondLst>
                                            <p:cond delay="0"/>
                                          </p:stCondLst>
                                        </p:cTn>
                                        <p:tgtEl>
                                          <p:spTgt spid="15"/>
                                        </p:tgtEl>
                                      </p:cBhvr>
                                    </p:animEffect>
                                    <p:anim calcmode="lin" valueType="num">
                                      <p:cBhvr>
                                        <p:cTn id="120"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25" dur="26">
                                          <p:stCondLst>
                                            <p:cond delay="650"/>
                                          </p:stCondLst>
                                        </p:cTn>
                                        <p:tgtEl>
                                          <p:spTgt spid="15"/>
                                        </p:tgtEl>
                                      </p:cBhvr>
                                      <p:to x="100000" y="60000"/>
                                    </p:animScale>
                                    <p:animScale>
                                      <p:cBhvr>
                                        <p:cTn id="126" dur="166" decel="50000">
                                          <p:stCondLst>
                                            <p:cond delay="676"/>
                                          </p:stCondLst>
                                        </p:cTn>
                                        <p:tgtEl>
                                          <p:spTgt spid="15"/>
                                        </p:tgtEl>
                                      </p:cBhvr>
                                      <p:to x="100000" y="100000"/>
                                    </p:animScale>
                                    <p:animScale>
                                      <p:cBhvr>
                                        <p:cTn id="127" dur="26">
                                          <p:stCondLst>
                                            <p:cond delay="1312"/>
                                          </p:stCondLst>
                                        </p:cTn>
                                        <p:tgtEl>
                                          <p:spTgt spid="15"/>
                                        </p:tgtEl>
                                      </p:cBhvr>
                                      <p:to x="100000" y="80000"/>
                                    </p:animScale>
                                    <p:animScale>
                                      <p:cBhvr>
                                        <p:cTn id="128" dur="166" decel="50000">
                                          <p:stCondLst>
                                            <p:cond delay="1338"/>
                                          </p:stCondLst>
                                        </p:cTn>
                                        <p:tgtEl>
                                          <p:spTgt spid="15"/>
                                        </p:tgtEl>
                                      </p:cBhvr>
                                      <p:to x="100000" y="100000"/>
                                    </p:animScale>
                                    <p:animScale>
                                      <p:cBhvr>
                                        <p:cTn id="129" dur="26">
                                          <p:stCondLst>
                                            <p:cond delay="1642"/>
                                          </p:stCondLst>
                                        </p:cTn>
                                        <p:tgtEl>
                                          <p:spTgt spid="15"/>
                                        </p:tgtEl>
                                      </p:cBhvr>
                                      <p:to x="100000" y="90000"/>
                                    </p:animScale>
                                    <p:animScale>
                                      <p:cBhvr>
                                        <p:cTn id="130" dur="166" decel="50000">
                                          <p:stCondLst>
                                            <p:cond delay="1668"/>
                                          </p:stCondLst>
                                        </p:cTn>
                                        <p:tgtEl>
                                          <p:spTgt spid="15"/>
                                        </p:tgtEl>
                                      </p:cBhvr>
                                      <p:to x="100000" y="100000"/>
                                    </p:animScale>
                                    <p:animScale>
                                      <p:cBhvr>
                                        <p:cTn id="131" dur="26">
                                          <p:stCondLst>
                                            <p:cond delay="1808"/>
                                          </p:stCondLst>
                                        </p:cTn>
                                        <p:tgtEl>
                                          <p:spTgt spid="15"/>
                                        </p:tgtEl>
                                      </p:cBhvr>
                                      <p:to x="100000" y="95000"/>
                                    </p:animScale>
                                    <p:animScale>
                                      <p:cBhvr>
                                        <p:cTn id="132" dur="166" decel="50000">
                                          <p:stCondLst>
                                            <p:cond delay="1834"/>
                                          </p:stCondLst>
                                        </p:cTn>
                                        <p:tgtEl>
                                          <p:spTgt spid="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11" grpId="0" animBg="1"/>
      <p:bldP spid="6" grpId="0" animBg="1"/>
      <p:bldP spid="14" grpId="0" animBg="1"/>
      <p:bldP spid="12" grpId="0" animBg="1"/>
      <p:bldP spid="18" grpId="0" animBg="1"/>
      <p:bldP spid="18" grpId="1" animBg="1"/>
      <p:bldP spid="15" grpId="0" animBg="1"/>
      <p:bldP spid="8" grpId="0" animBg="1"/>
      <p:bldP spid="8"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0F02156A-F3B1-9F58-D61E-AD3C4B6469AB}"/>
              </a:ext>
            </a:extLst>
          </p:cNvPr>
          <p:cNvSpPr/>
          <p:nvPr/>
        </p:nvSpPr>
        <p:spPr>
          <a:xfrm>
            <a:off x="868000" y="145423"/>
            <a:ext cx="7086600" cy="1066800"/>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chemeClr val="accent6">
                    <a:lumMod val="40000"/>
                    <a:lumOff val="60000"/>
                  </a:schemeClr>
                </a:solidFill>
                <a:latin typeface="Forte" panose="03060902040502070203" pitchFamily="66" charset="0"/>
              </a:rPr>
              <a:t>Se séparer de quoi ?</a:t>
            </a:r>
          </a:p>
        </p:txBody>
      </p:sp>
      <p:sp>
        <p:nvSpPr>
          <p:cNvPr id="4" name="Ellipse 3">
            <a:extLst>
              <a:ext uri="{FF2B5EF4-FFF2-40B4-BE49-F238E27FC236}">
                <a16:creationId xmlns:a16="http://schemas.microsoft.com/office/drawing/2014/main" id="{D9B287BE-C0DD-E319-7FEA-25112707C490}"/>
              </a:ext>
            </a:extLst>
          </p:cNvPr>
          <p:cNvSpPr/>
          <p:nvPr/>
        </p:nvSpPr>
        <p:spPr>
          <a:xfrm>
            <a:off x="8116540" y="135717"/>
            <a:ext cx="3967607" cy="1743458"/>
          </a:xfrm>
          <a:prstGeom prst="ellipse">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bg2">
                    <a:lumMod val="10000"/>
                  </a:schemeClr>
                </a:solidFill>
              </a:rPr>
              <a:t>De ce que le Seigneur n’approuve pas.</a:t>
            </a:r>
          </a:p>
        </p:txBody>
      </p:sp>
      <p:sp>
        <p:nvSpPr>
          <p:cNvPr id="5" name="Ellipse 4">
            <a:extLst>
              <a:ext uri="{FF2B5EF4-FFF2-40B4-BE49-F238E27FC236}">
                <a16:creationId xmlns:a16="http://schemas.microsoft.com/office/drawing/2014/main" id="{34470CE1-75A7-40BA-717F-D4D8752F76D1}"/>
              </a:ext>
            </a:extLst>
          </p:cNvPr>
          <p:cNvSpPr/>
          <p:nvPr/>
        </p:nvSpPr>
        <p:spPr>
          <a:xfrm>
            <a:off x="3424041" y="3392268"/>
            <a:ext cx="4987643" cy="1213561"/>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2">
                    <a:lumMod val="20000"/>
                    <a:lumOff val="80000"/>
                  </a:schemeClr>
                </a:solidFill>
              </a:rPr>
              <a:t>Des doctrines majeures qui touchent à sa personne et à son œuvre.</a:t>
            </a:r>
          </a:p>
        </p:txBody>
      </p:sp>
      <p:sp>
        <p:nvSpPr>
          <p:cNvPr id="6" name="Organigramme : Connecteur page suivante 5">
            <a:extLst>
              <a:ext uri="{FF2B5EF4-FFF2-40B4-BE49-F238E27FC236}">
                <a16:creationId xmlns:a16="http://schemas.microsoft.com/office/drawing/2014/main" id="{915EF200-0195-3514-BE4C-CAFC844337DF}"/>
              </a:ext>
            </a:extLst>
          </p:cNvPr>
          <p:cNvSpPr/>
          <p:nvPr/>
        </p:nvSpPr>
        <p:spPr>
          <a:xfrm>
            <a:off x="574015" y="1645919"/>
            <a:ext cx="2717824" cy="3559125"/>
          </a:xfrm>
          <a:prstGeom prst="flowChartOffpageConnector">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4"/>
                </a:solidFill>
              </a:rPr>
              <a:t>mais</a:t>
            </a:r>
          </a:p>
          <a:p>
            <a:pPr algn="ctr"/>
            <a:r>
              <a:rPr lang="fr-FR" sz="3200" dirty="0"/>
              <a:t>qu’est-ce que notre Seigneur n’approuve pas </a:t>
            </a:r>
          </a:p>
          <a:p>
            <a:pPr algn="ctr"/>
            <a:r>
              <a:rPr lang="fr-FR" sz="6000" dirty="0">
                <a:solidFill>
                  <a:srgbClr val="FFFF00"/>
                </a:solidFill>
              </a:rPr>
              <a:t>?</a:t>
            </a:r>
          </a:p>
        </p:txBody>
      </p:sp>
      <p:sp>
        <p:nvSpPr>
          <p:cNvPr id="9" name="Ellipse 8">
            <a:extLst>
              <a:ext uri="{FF2B5EF4-FFF2-40B4-BE49-F238E27FC236}">
                <a16:creationId xmlns:a16="http://schemas.microsoft.com/office/drawing/2014/main" id="{C795F740-257F-7CEF-C055-B20AFC2B04EF}"/>
              </a:ext>
            </a:extLst>
          </p:cNvPr>
          <p:cNvSpPr/>
          <p:nvPr/>
        </p:nvSpPr>
        <p:spPr>
          <a:xfrm>
            <a:off x="50310" y="99702"/>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20</a:t>
            </a:r>
          </a:p>
        </p:txBody>
      </p:sp>
      <p:sp>
        <p:nvSpPr>
          <p:cNvPr id="10" name="Rectangle : coins arrondis 9">
            <a:extLst>
              <a:ext uri="{FF2B5EF4-FFF2-40B4-BE49-F238E27FC236}">
                <a16:creationId xmlns:a16="http://schemas.microsoft.com/office/drawing/2014/main" id="{6E4528F0-4CED-4A1A-BD08-E575AADD542D}"/>
              </a:ext>
            </a:extLst>
          </p:cNvPr>
          <p:cNvSpPr/>
          <p:nvPr/>
        </p:nvSpPr>
        <p:spPr>
          <a:xfrm>
            <a:off x="8115688" y="94676"/>
            <a:ext cx="3947782" cy="2627634"/>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 Qu'il se retire de l'iniquité</a:t>
            </a:r>
            <a:r>
              <a:rPr lang="fr-FR" sz="2800" dirty="0">
                <a:solidFill>
                  <a:schemeClr val="tx1"/>
                </a:solidFill>
              </a:rPr>
              <a:t>,(ou de l’injustice)</a:t>
            </a:r>
            <a:r>
              <a:rPr lang="fr-FR" sz="2800" dirty="0">
                <a:solidFill>
                  <a:srgbClr val="C00000"/>
                </a:solidFill>
              </a:rPr>
              <a:t> quiconque prononce le nom </a:t>
            </a:r>
          </a:p>
          <a:p>
            <a:pPr algn="ctr"/>
            <a:r>
              <a:rPr lang="fr-FR" sz="2800" dirty="0">
                <a:solidFill>
                  <a:srgbClr val="C00000"/>
                </a:solidFill>
              </a:rPr>
              <a:t>du Seigneur. » </a:t>
            </a:r>
          </a:p>
          <a:p>
            <a:pPr algn="ctr"/>
            <a:r>
              <a:rPr lang="fr-FR" dirty="0">
                <a:solidFill>
                  <a:srgbClr val="002060"/>
                </a:solidFill>
              </a:rPr>
              <a:t>(2 Tim. 2 : 19)</a:t>
            </a:r>
          </a:p>
        </p:txBody>
      </p:sp>
      <p:sp>
        <p:nvSpPr>
          <p:cNvPr id="18" name="Rectangle : coins arrondis 17">
            <a:extLst>
              <a:ext uri="{FF2B5EF4-FFF2-40B4-BE49-F238E27FC236}">
                <a16:creationId xmlns:a16="http://schemas.microsoft.com/office/drawing/2014/main" id="{7493F7A2-0222-F209-B37D-6F42880B639D}"/>
              </a:ext>
            </a:extLst>
          </p:cNvPr>
          <p:cNvSpPr/>
          <p:nvPr/>
        </p:nvSpPr>
        <p:spPr>
          <a:xfrm>
            <a:off x="8136366" y="99702"/>
            <a:ext cx="3947781" cy="2622608"/>
          </a:xfrm>
          <a:prstGeom prst="round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002060"/>
                </a:solidFill>
              </a:rPr>
              <a:t> </a:t>
            </a:r>
            <a:r>
              <a:rPr lang="fr-FR" sz="3200" dirty="0">
                <a:solidFill>
                  <a:srgbClr val="002060"/>
                </a:solidFill>
              </a:rPr>
              <a:t>« ne savez-vous pas qu'</a:t>
            </a:r>
            <a:r>
              <a:rPr lang="fr-FR" sz="3200" dirty="0">
                <a:solidFill>
                  <a:srgbClr val="980000"/>
                </a:solidFill>
              </a:rPr>
              <a:t>un peu de levain </a:t>
            </a:r>
            <a:r>
              <a:rPr lang="fr-FR" sz="3200" dirty="0">
                <a:solidFill>
                  <a:srgbClr val="002060"/>
                </a:solidFill>
              </a:rPr>
              <a:t>fait lever </a:t>
            </a:r>
            <a:r>
              <a:rPr lang="fr-FR" sz="3200" dirty="0">
                <a:solidFill>
                  <a:srgbClr val="980000"/>
                </a:solidFill>
              </a:rPr>
              <a:t>la pâte tout entière </a:t>
            </a:r>
            <a:r>
              <a:rPr lang="fr-FR" sz="3200" dirty="0">
                <a:solidFill>
                  <a:srgbClr val="002060"/>
                </a:solidFill>
              </a:rPr>
              <a:t>? » </a:t>
            </a:r>
          </a:p>
          <a:p>
            <a:r>
              <a:rPr lang="fr-FR" sz="2000" dirty="0">
                <a:solidFill>
                  <a:srgbClr val="002060"/>
                </a:solidFill>
              </a:rPr>
              <a:t>1 Cor. 5 : 6  - Gal. 5 : 9</a:t>
            </a:r>
          </a:p>
        </p:txBody>
      </p:sp>
      <p:sp>
        <p:nvSpPr>
          <p:cNvPr id="7" name="Rectangle : coins arrondis 6">
            <a:extLst>
              <a:ext uri="{FF2B5EF4-FFF2-40B4-BE49-F238E27FC236}">
                <a16:creationId xmlns:a16="http://schemas.microsoft.com/office/drawing/2014/main" id="{86DC4824-5AE2-4610-889B-FCCDD88D9B15}"/>
              </a:ext>
            </a:extLst>
          </p:cNvPr>
          <p:cNvSpPr/>
          <p:nvPr/>
        </p:nvSpPr>
        <p:spPr>
          <a:xfrm>
            <a:off x="3424041" y="1978195"/>
            <a:ext cx="8639429" cy="1185679"/>
          </a:xfrm>
          <a:prstGeom prst="round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Est-ce pour </a:t>
            </a:r>
            <a:r>
              <a:rPr lang="fr-FR" sz="2800" dirty="0">
                <a:solidFill>
                  <a:schemeClr val="bg2">
                    <a:lumMod val="10000"/>
                  </a:schemeClr>
                </a:solidFill>
              </a:rPr>
              <a:t>la joie de notre Seigneur </a:t>
            </a:r>
            <a:r>
              <a:rPr lang="fr-FR" sz="2800" dirty="0">
                <a:solidFill>
                  <a:srgbClr val="C00000"/>
                </a:solidFill>
              </a:rPr>
              <a:t>de nous associer, </a:t>
            </a:r>
          </a:p>
          <a:p>
            <a:pPr algn="ctr"/>
            <a:r>
              <a:rPr lang="fr-FR" sz="2800" dirty="0">
                <a:solidFill>
                  <a:schemeClr val="bg2">
                    <a:lumMod val="10000"/>
                  </a:schemeClr>
                </a:solidFill>
              </a:rPr>
              <a:t>par des personnes, </a:t>
            </a:r>
            <a:r>
              <a:rPr lang="fr-FR" sz="2800" dirty="0">
                <a:solidFill>
                  <a:srgbClr val="C00000"/>
                </a:solidFill>
              </a:rPr>
              <a:t>à des doctrines et à des pratiques </a:t>
            </a:r>
            <a:r>
              <a:rPr lang="fr-FR" sz="2800" dirty="0">
                <a:solidFill>
                  <a:schemeClr val="bg2">
                    <a:lumMod val="10000"/>
                  </a:schemeClr>
                </a:solidFill>
              </a:rPr>
              <a:t>contraires</a:t>
            </a:r>
            <a:r>
              <a:rPr lang="fr-FR" sz="2800" dirty="0">
                <a:solidFill>
                  <a:srgbClr val="C00000"/>
                </a:solidFill>
              </a:rPr>
              <a:t> à ce que </a:t>
            </a:r>
            <a:r>
              <a:rPr lang="fr-FR" sz="2800" dirty="0">
                <a:solidFill>
                  <a:schemeClr val="bg2">
                    <a:lumMod val="10000"/>
                  </a:schemeClr>
                </a:solidFill>
              </a:rPr>
              <a:t>nous avons compris</a:t>
            </a:r>
            <a:r>
              <a:rPr lang="fr-FR" sz="2800" dirty="0">
                <a:solidFill>
                  <a:srgbClr val="C00000"/>
                </a:solidFill>
              </a:rPr>
              <a:t> de l’Ecriture ?</a:t>
            </a:r>
          </a:p>
        </p:txBody>
      </p:sp>
      <p:sp>
        <p:nvSpPr>
          <p:cNvPr id="8" name="Rectangle : coins arrondis 7">
            <a:extLst>
              <a:ext uri="{FF2B5EF4-FFF2-40B4-BE49-F238E27FC236}">
                <a16:creationId xmlns:a16="http://schemas.microsoft.com/office/drawing/2014/main" id="{812978ED-0E8D-C317-F7AB-7D1B6C5B1961}"/>
              </a:ext>
            </a:extLst>
          </p:cNvPr>
          <p:cNvSpPr/>
          <p:nvPr/>
        </p:nvSpPr>
        <p:spPr>
          <a:xfrm>
            <a:off x="243567" y="5203425"/>
            <a:ext cx="10177689" cy="1506835"/>
          </a:xfrm>
          <a:prstGeom prst="roundRect">
            <a:avLst/>
          </a:prstGeom>
          <a:solidFill>
            <a:schemeClr val="accent5">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2">
                    <a:lumMod val="20000"/>
                    <a:lumOff val="80000"/>
                  </a:schemeClr>
                </a:solidFill>
              </a:rPr>
              <a:t>N’est-ce pas ce qui est </a:t>
            </a:r>
            <a:r>
              <a:rPr lang="fr-FR" sz="3200" dirty="0">
                <a:solidFill>
                  <a:schemeClr val="bg1"/>
                </a:solidFill>
              </a:rPr>
              <a:t>contraire</a:t>
            </a:r>
            <a:r>
              <a:rPr lang="fr-FR" sz="3200" dirty="0">
                <a:solidFill>
                  <a:schemeClr val="accent2">
                    <a:lumMod val="20000"/>
                    <a:lumOff val="80000"/>
                  </a:schemeClr>
                </a:solidFill>
              </a:rPr>
              <a:t> </a:t>
            </a:r>
            <a:r>
              <a:rPr lang="fr-FR" sz="3200" dirty="0">
                <a:solidFill>
                  <a:schemeClr val="bg1">
                    <a:lumMod val="85000"/>
                  </a:schemeClr>
                </a:solidFill>
              </a:rPr>
              <a:t>à sa Parole </a:t>
            </a:r>
            <a:r>
              <a:rPr lang="fr-FR" sz="3200" dirty="0">
                <a:solidFill>
                  <a:srgbClr val="FFFF00"/>
                </a:solidFill>
              </a:rPr>
              <a:t>et pour moi pratiquement </a:t>
            </a:r>
            <a:r>
              <a:rPr lang="fr-FR" sz="3200" dirty="0">
                <a:solidFill>
                  <a:schemeClr val="bg1"/>
                </a:solidFill>
              </a:rPr>
              <a:t>contraire à</a:t>
            </a:r>
            <a:r>
              <a:rPr lang="fr-FR" sz="3200" dirty="0">
                <a:solidFill>
                  <a:schemeClr val="bg1">
                    <a:lumMod val="85000"/>
                  </a:schemeClr>
                </a:solidFill>
              </a:rPr>
              <a:t> ce que </a:t>
            </a:r>
            <a:r>
              <a:rPr lang="fr-FR" sz="3200" dirty="0">
                <a:solidFill>
                  <a:srgbClr val="FFFF00"/>
                </a:solidFill>
              </a:rPr>
              <a:t>j’en ai </a:t>
            </a:r>
            <a:r>
              <a:rPr lang="fr-FR" sz="3200" u="sng" dirty="0">
                <a:solidFill>
                  <a:srgbClr val="FFFF00"/>
                </a:solidFill>
              </a:rPr>
              <a:t>compris</a:t>
            </a:r>
            <a:r>
              <a:rPr lang="fr-FR" sz="3200" dirty="0">
                <a:solidFill>
                  <a:srgbClr val="FFFF00"/>
                </a:solidFill>
              </a:rPr>
              <a:t> </a:t>
            </a:r>
            <a:r>
              <a:rPr lang="fr-FR" sz="4000" dirty="0">
                <a:solidFill>
                  <a:srgbClr val="FFFF00"/>
                </a:solidFill>
              </a:rPr>
              <a:t>?</a:t>
            </a:r>
          </a:p>
        </p:txBody>
      </p:sp>
      <p:sp>
        <p:nvSpPr>
          <p:cNvPr id="11" name="Ellipse 10">
            <a:extLst>
              <a:ext uri="{FF2B5EF4-FFF2-40B4-BE49-F238E27FC236}">
                <a16:creationId xmlns:a16="http://schemas.microsoft.com/office/drawing/2014/main" id="{9EE0DCFE-37FE-783F-6437-F5F0487EABC7}"/>
              </a:ext>
            </a:extLst>
          </p:cNvPr>
          <p:cNvSpPr/>
          <p:nvPr/>
        </p:nvSpPr>
        <p:spPr>
          <a:xfrm>
            <a:off x="8136366" y="3262894"/>
            <a:ext cx="3812066" cy="2015645"/>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Des doctrines ou des pratiques, que je sais être contraires à l’Ecriture.</a:t>
            </a:r>
          </a:p>
        </p:txBody>
      </p:sp>
      <p:sp>
        <p:nvSpPr>
          <p:cNvPr id="12" name="Ellipse 11">
            <a:extLst>
              <a:ext uri="{FF2B5EF4-FFF2-40B4-BE49-F238E27FC236}">
                <a16:creationId xmlns:a16="http://schemas.microsoft.com/office/drawing/2014/main" id="{229DA0B6-0713-F9E8-51CE-DBBBFCBD0379}"/>
              </a:ext>
            </a:extLst>
          </p:cNvPr>
          <p:cNvSpPr/>
          <p:nvPr/>
        </p:nvSpPr>
        <p:spPr>
          <a:xfrm>
            <a:off x="7146388" y="5277537"/>
            <a:ext cx="4802044" cy="1185679"/>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4">
                    <a:lumMod val="20000"/>
                    <a:lumOff val="80000"/>
                  </a:schemeClr>
                </a:solidFill>
              </a:rPr>
              <a:t>Pas une question </a:t>
            </a:r>
          </a:p>
          <a:p>
            <a:pPr algn="ctr"/>
            <a:r>
              <a:rPr lang="fr-FR" sz="2800" dirty="0">
                <a:solidFill>
                  <a:schemeClr val="accent4">
                    <a:lumMod val="20000"/>
                    <a:lumOff val="80000"/>
                  </a:schemeClr>
                </a:solidFill>
              </a:rPr>
              <a:t>de liberté chrétienne. </a:t>
            </a:r>
            <a:r>
              <a:rPr lang="fr-FR" sz="2000" dirty="0">
                <a:solidFill>
                  <a:srgbClr val="000C2B"/>
                </a:solidFill>
              </a:rPr>
              <a:t>Rom. 14 </a:t>
            </a:r>
          </a:p>
        </p:txBody>
      </p:sp>
      <p:sp>
        <p:nvSpPr>
          <p:cNvPr id="13" name="Rectangle : coins arrondis 12">
            <a:extLst>
              <a:ext uri="{FF2B5EF4-FFF2-40B4-BE49-F238E27FC236}">
                <a16:creationId xmlns:a16="http://schemas.microsoft.com/office/drawing/2014/main" id="{5C11647D-5A87-370D-B4A6-C2685CBD3A1F}"/>
              </a:ext>
            </a:extLst>
          </p:cNvPr>
          <p:cNvSpPr/>
          <p:nvPr/>
        </p:nvSpPr>
        <p:spPr>
          <a:xfrm>
            <a:off x="3424041" y="3294172"/>
            <a:ext cx="4987643" cy="1506836"/>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C00000"/>
                </a:solidFill>
              </a:rPr>
              <a:t>« Si quelqu'un vient à vous et n'apporte pas cette doctrine, ne le recevez pas dans votre maison et ne le saluez pas, car celui qui le salue participe à ses mauvaises œuvres. » </a:t>
            </a:r>
          </a:p>
          <a:p>
            <a:r>
              <a:rPr lang="fr-FR" dirty="0">
                <a:solidFill>
                  <a:srgbClr val="C00000"/>
                </a:solidFill>
              </a:rPr>
              <a:t>(2 Jean 10-11)</a:t>
            </a:r>
          </a:p>
        </p:txBody>
      </p:sp>
      <p:sp>
        <p:nvSpPr>
          <p:cNvPr id="3" name="Rectangle 2">
            <a:extLst>
              <a:ext uri="{FF2B5EF4-FFF2-40B4-BE49-F238E27FC236}">
                <a16:creationId xmlns:a16="http://schemas.microsoft.com/office/drawing/2014/main" id="{B20D7FD2-F792-8335-A3C3-B4A401E73FC3}"/>
              </a:ext>
            </a:extLst>
          </p:cNvPr>
          <p:cNvSpPr/>
          <p:nvPr/>
        </p:nvSpPr>
        <p:spPr>
          <a:xfrm rot="20132816">
            <a:off x="8257735" y="3972942"/>
            <a:ext cx="3555606" cy="576775"/>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De l’ignorance ?</a:t>
            </a:r>
          </a:p>
        </p:txBody>
      </p:sp>
      <p:sp>
        <p:nvSpPr>
          <p:cNvPr id="14" name="Rectangle 13">
            <a:extLst>
              <a:ext uri="{FF2B5EF4-FFF2-40B4-BE49-F238E27FC236}">
                <a16:creationId xmlns:a16="http://schemas.microsoft.com/office/drawing/2014/main" id="{8E083850-F535-BE76-4995-EBC367F816FD}"/>
              </a:ext>
            </a:extLst>
          </p:cNvPr>
          <p:cNvSpPr/>
          <p:nvPr/>
        </p:nvSpPr>
        <p:spPr>
          <a:xfrm rot="20132816">
            <a:off x="8257735" y="3979975"/>
            <a:ext cx="3555606" cy="576775"/>
          </a:xfrm>
          <a:prstGeom prst="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De la détermination ?</a:t>
            </a:r>
          </a:p>
        </p:txBody>
      </p:sp>
    </p:spTree>
    <p:extLst>
      <p:ext uri="{BB962C8B-B14F-4D97-AF65-F5344CB8AC3E}">
        <p14:creationId xmlns:p14="http://schemas.microsoft.com/office/powerpoint/2010/main" val="130443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xit" presetSubtype="0" fill="hold" grpId="1" nodeType="clickEffect">
                                  <p:stCondLst>
                                    <p:cond delay="0"/>
                                  </p:stCondLst>
                                  <p:childTnLst>
                                    <p:animEffect transition="out" filter="fade">
                                      <p:cBhvr>
                                        <p:cTn id="20" dur="1000"/>
                                        <p:tgtEl>
                                          <p:spTgt spid="10"/>
                                        </p:tgtEl>
                                      </p:cBhvr>
                                    </p:animEffect>
                                    <p:anim calcmode="lin" valueType="num">
                                      <p:cBhvr>
                                        <p:cTn id="21" dur="1000"/>
                                        <p:tgtEl>
                                          <p:spTgt spid="10"/>
                                        </p:tgtEl>
                                        <p:attrNameLst>
                                          <p:attrName>ppt_x</p:attrName>
                                        </p:attrNameLst>
                                      </p:cBhvr>
                                      <p:tavLst>
                                        <p:tav tm="0">
                                          <p:val>
                                            <p:strVal val="ppt_x"/>
                                          </p:val>
                                        </p:tav>
                                        <p:tav tm="100000">
                                          <p:val>
                                            <p:strVal val="ppt_x"/>
                                          </p:val>
                                        </p:tav>
                                      </p:tavLst>
                                    </p:anim>
                                    <p:anim calcmode="lin" valueType="num">
                                      <p:cBhvr>
                                        <p:cTn id="22" dur="1000"/>
                                        <p:tgtEl>
                                          <p:spTgt spid="10"/>
                                        </p:tgtEl>
                                        <p:attrNameLst>
                                          <p:attrName>ppt_y</p:attrName>
                                        </p:attrNameLst>
                                      </p:cBhvr>
                                      <p:tavLst>
                                        <p:tav tm="0">
                                          <p:val>
                                            <p:strVal val="ppt_y"/>
                                          </p:val>
                                        </p:tav>
                                        <p:tav tm="100000">
                                          <p:val>
                                            <p:strVal val="ppt_y+.1"/>
                                          </p:val>
                                        </p:tav>
                                      </p:tavLst>
                                    </p:anim>
                                    <p:set>
                                      <p:cBhvr>
                                        <p:cTn id="23" dur="1" fill="hold">
                                          <p:stCondLst>
                                            <p:cond delay="999"/>
                                          </p:stCondLst>
                                        </p:cTn>
                                        <p:tgtEl>
                                          <p:spTgt spid="1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fltVal val="0"/>
                                          </p:val>
                                        </p:tav>
                                        <p:tav tm="100000">
                                          <p:val>
                                            <p:strVal val="#ppt_h"/>
                                          </p:val>
                                        </p:tav>
                                      </p:tavLst>
                                    </p:anim>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xit" presetSubtype="0" fill="hold" grpId="1" nodeType="clickEffect">
                                  <p:stCondLst>
                                    <p:cond delay="0"/>
                                  </p:stCondLst>
                                  <p:childTnLst>
                                    <p:animEffect transition="out" filter="fade">
                                      <p:cBhvr>
                                        <p:cTn id="34" dur="1000"/>
                                        <p:tgtEl>
                                          <p:spTgt spid="18"/>
                                        </p:tgtEl>
                                      </p:cBhvr>
                                    </p:animEffect>
                                    <p:anim calcmode="lin" valueType="num">
                                      <p:cBhvr>
                                        <p:cTn id="35" dur="1000"/>
                                        <p:tgtEl>
                                          <p:spTgt spid="18"/>
                                        </p:tgtEl>
                                        <p:attrNameLst>
                                          <p:attrName>ppt_x</p:attrName>
                                        </p:attrNameLst>
                                      </p:cBhvr>
                                      <p:tavLst>
                                        <p:tav tm="0">
                                          <p:val>
                                            <p:strVal val="ppt_x"/>
                                          </p:val>
                                        </p:tav>
                                        <p:tav tm="100000">
                                          <p:val>
                                            <p:strVal val="ppt_x"/>
                                          </p:val>
                                        </p:tav>
                                      </p:tavLst>
                                    </p:anim>
                                    <p:anim calcmode="lin" valueType="num">
                                      <p:cBhvr>
                                        <p:cTn id="36" dur="1000"/>
                                        <p:tgtEl>
                                          <p:spTgt spid="18"/>
                                        </p:tgtEl>
                                        <p:attrNameLst>
                                          <p:attrName>ppt_y</p:attrName>
                                        </p:attrNameLst>
                                      </p:cBhvr>
                                      <p:tavLst>
                                        <p:tav tm="0">
                                          <p:val>
                                            <p:strVal val="ppt_y"/>
                                          </p:val>
                                        </p:tav>
                                        <p:tav tm="100000">
                                          <p:val>
                                            <p:strVal val="ppt_y+.1"/>
                                          </p:val>
                                        </p:tav>
                                      </p:tavLst>
                                    </p:anim>
                                    <p:set>
                                      <p:cBhvr>
                                        <p:cTn id="37" dur="1" fill="hold">
                                          <p:stCondLst>
                                            <p:cond delay="999"/>
                                          </p:stCondLst>
                                        </p:cTn>
                                        <p:tgtEl>
                                          <p:spTgt spid="18"/>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up)">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wipe(left)">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left)">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down)">
                                      <p:cBhvr>
                                        <p:cTn id="57" dur="580">
                                          <p:stCondLst>
                                            <p:cond delay="0"/>
                                          </p:stCondLst>
                                        </p:cTn>
                                        <p:tgtEl>
                                          <p:spTgt spid="5"/>
                                        </p:tgtEl>
                                      </p:cBhvr>
                                    </p:animEffect>
                                    <p:anim calcmode="lin" valueType="num">
                                      <p:cBhvr>
                                        <p:cTn id="5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3" dur="26">
                                          <p:stCondLst>
                                            <p:cond delay="650"/>
                                          </p:stCondLst>
                                        </p:cTn>
                                        <p:tgtEl>
                                          <p:spTgt spid="5"/>
                                        </p:tgtEl>
                                      </p:cBhvr>
                                      <p:to x="100000" y="60000"/>
                                    </p:animScale>
                                    <p:animScale>
                                      <p:cBhvr>
                                        <p:cTn id="64" dur="166" decel="50000">
                                          <p:stCondLst>
                                            <p:cond delay="676"/>
                                          </p:stCondLst>
                                        </p:cTn>
                                        <p:tgtEl>
                                          <p:spTgt spid="5"/>
                                        </p:tgtEl>
                                      </p:cBhvr>
                                      <p:to x="100000" y="100000"/>
                                    </p:animScale>
                                    <p:animScale>
                                      <p:cBhvr>
                                        <p:cTn id="65" dur="26">
                                          <p:stCondLst>
                                            <p:cond delay="1312"/>
                                          </p:stCondLst>
                                        </p:cTn>
                                        <p:tgtEl>
                                          <p:spTgt spid="5"/>
                                        </p:tgtEl>
                                      </p:cBhvr>
                                      <p:to x="100000" y="80000"/>
                                    </p:animScale>
                                    <p:animScale>
                                      <p:cBhvr>
                                        <p:cTn id="66" dur="166" decel="50000">
                                          <p:stCondLst>
                                            <p:cond delay="1338"/>
                                          </p:stCondLst>
                                        </p:cTn>
                                        <p:tgtEl>
                                          <p:spTgt spid="5"/>
                                        </p:tgtEl>
                                      </p:cBhvr>
                                      <p:to x="100000" y="100000"/>
                                    </p:animScale>
                                    <p:animScale>
                                      <p:cBhvr>
                                        <p:cTn id="67" dur="26">
                                          <p:stCondLst>
                                            <p:cond delay="1642"/>
                                          </p:stCondLst>
                                        </p:cTn>
                                        <p:tgtEl>
                                          <p:spTgt spid="5"/>
                                        </p:tgtEl>
                                      </p:cBhvr>
                                      <p:to x="100000" y="90000"/>
                                    </p:animScale>
                                    <p:animScale>
                                      <p:cBhvr>
                                        <p:cTn id="68" dur="166" decel="50000">
                                          <p:stCondLst>
                                            <p:cond delay="1668"/>
                                          </p:stCondLst>
                                        </p:cTn>
                                        <p:tgtEl>
                                          <p:spTgt spid="5"/>
                                        </p:tgtEl>
                                      </p:cBhvr>
                                      <p:to x="100000" y="100000"/>
                                    </p:animScale>
                                    <p:animScale>
                                      <p:cBhvr>
                                        <p:cTn id="69" dur="26">
                                          <p:stCondLst>
                                            <p:cond delay="1808"/>
                                          </p:stCondLst>
                                        </p:cTn>
                                        <p:tgtEl>
                                          <p:spTgt spid="5"/>
                                        </p:tgtEl>
                                      </p:cBhvr>
                                      <p:to x="100000" y="95000"/>
                                    </p:animScale>
                                    <p:animScale>
                                      <p:cBhvr>
                                        <p:cTn id="70" dur="166" decel="50000">
                                          <p:stCondLst>
                                            <p:cond delay="1834"/>
                                          </p:stCondLst>
                                        </p:cTn>
                                        <p:tgtEl>
                                          <p:spTgt spid="5"/>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6" presetClass="entr" presetSubtype="16"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circle(in)">
                                      <p:cBhvr>
                                        <p:cTn id="75" dur="2000"/>
                                        <p:tgtEl>
                                          <p:spTgt spid="13"/>
                                        </p:tgtEl>
                                      </p:cBhvr>
                                    </p:animEffect>
                                  </p:childTnLst>
                                </p:cTn>
                              </p:par>
                            </p:childTnLst>
                          </p:cTn>
                        </p:par>
                      </p:childTnLst>
                    </p:cTn>
                  </p:par>
                  <p:par>
                    <p:cTn id="76" fill="hold">
                      <p:stCondLst>
                        <p:cond delay="indefinite"/>
                      </p:stCondLst>
                      <p:childTnLst>
                        <p:par>
                          <p:cTn id="77" fill="hold">
                            <p:stCondLst>
                              <p:cond delay="0"/>
                            </p:stCondLst>
                            <p:childTnLst>
                              <p:par>
                                <p:cTn id="78" presetID="6" presetClass="exit" presetSubtype="32" fill="hold" grpId="1" nodeType="clickEffect">
                                  <p:stCondLst>
                                    <p:cond delay="0"/>
                                  </p:stCondLst>
                                  <p:childTnLst>
                                    <p:animEffect transition="out" filter="circle(out)">
                                      <p:cBhvr>
                                        <p:cTn id="79" dur="2000"/>
                                        <p:tgtEl>
                                          <p:spTgt spid="13"/>
                                        </p:tgtEl>
                                      </p:cBhvr>
                                    </p:animEffect>
                                    <p:set>
                                      <p:cBhvr>
                                        <p:cTn id="80" dur="1" fill="hold">
                                          <p:stCondLst>
                                            <p:cond delay="1999"/>
                                          </p:stCondLst>
                                        </p:cTn>
                                        <p:tgtEl>
                                          <p:spTgt spid="13"/>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80">
                                          <p:stCondLst>
                                            <p:cond delay="0"/>
                                          </p:stCondLst>
                                        </p:cTn>
                                        <p:tgtEl>
                                          <p:spTgt spid="11"/>
                                        </p:tgtEl>
                                      </p:cBhvr>
                                    </p:animEffect>
                                    <p:anim calcmode="lin" valueType="num">
                                      <p:cBhvr>
                                        <p:cTn id="8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91" dur="26">
                                          <p:stCondLst>
                                            <p:cond delay="650"/>
                                          </p:stCondLst>
                                        </p:cTn>
                                        <p:tgtEl>
                                          <p:spTgt spid="11"/>
                                        </p:tgtEl>
                                      </p:cBhvr>
                                      <p:to x="100000" y="60000"/>
                                    </p:animScale>
                                    <p:animScale>
                                      <p:cBhvr>
                                        <p:cTn id="92" dur="166" decel="50000">
                                          <p:stCondLst>
                                            <p:cond delay="676"/>
                                          </p:stCondLst>
                                        </p:cTn>
                                        <p:tgtEl>
                                          <p:spTgt spid="11"/>
                                        </p:tgtEl>
                                      </p:cBhvr>
                                      <p:to x="100000" y="100000"/>
                                    </p:animScale>
                                    <p:animScale>
                                      <p:cBhvr>
                                        <p:cTn id="93" dur="26">
                                          <p:stCondLst>
                                            <p:cond delay="1312"/>
                                          </p:stCondLst>
                                        </p:cTn>
                                        <p:tgtEl>
                                          <p:spTgt spid="11"/>
                                        </p:tgtEl>
                                      </p:cBhvr>
                                      <p:to x="100000" y="80000"/>
                                    </p:animScale>
                                    <p:animScale>
                                      <p:cBhvr>
                                        <p:cTn id="94" dur="166" decel="50000">
                                          <p:stCondLst>
                                            <p:cond delay="1338"/>
                                          </p:stCondLst>
                                        </p:cTn>
                                        <p:tgtEl>
                                          <p:spTgt spid="11"/>
                                        </p:tgtEl>
                                      </p:cBhvr>
                                      <p:to x="100000" y="100000"/>
                                    </p:animScale>
                                    <p:animScale>
                                      <p:cBhvr>
                                        <p:cTn id="95" dur="26">
                                          <p:stCondLst>
                                            <p:cond delay="1642"/>
                                          </p:stCondLst>
                                        </p:cTn>
                                        <p:tgtEl>
                                          <p:spTgt spid="11"/>
                                        </p:tgtEl>
                                      </p:cBhvr>
                                      <p:to x="100000" y="90000"/>
                                    </p:animScale>
                                    <p:animScale>
                                      <p:cBhvr>
                                        <p:cTn id="96" dur="166" decel="50000">
                                          <p:stCondLst>
                                            <p:cond delay="1668"/>
                                          </p:stCondLst>
                                        </p:cTn>
                                        <p:tgtEl>
                                          <p:spTgt spid="11"/>
                                        </p:tgtEl>
                                      </p:cBhvr>
                                      <p:to x="100000" y="100000"/>
                                    </p:animScale>
                                    <p:animScale>
                                      <p:cBhvr>
                                        <p:cTn id="97" dur="26">
                                          <p:stCondLst>
                                            <p:cond delay="1808"/>
                                          </p:stCondLst>
                                        </p:cTn>
                                        <p:tgtEl>
                                          <p:spTgt spid="11"/>
                                        </p:tgtEl>
                                      </p:cBhvr>
                                      <p:to x="100000" y="95000"/>
                                    </p:animScale>
                                    <p:animScale>
                                      <p:cBhvr>
                                        <p:cTn id="98" dur="166" decel="50000">
                                          <p:stCondLst>
                                            <p:cond delay="1834"/>
                                          </p:stCondLst>
                                        </p:cTn>
                                        <p:tgtEl>
                                          <p:spTgt spid="11"/>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2" presetClass="entr" presetSubtype="8" fill="hold" grpId="0" nodeType="clickEffect">
                                  <p:stCondLst>
                                    <p:cond delay="0"/>
                                  </p:stCondLst>
                                  <p:childTnLst>
                                    <p:set>
                                      <p:cBhvr>
                                        <p:cTn id="102" dur="1" fill="hold">
                                          <p:stCondLst>
                                            <p:cond delay="0"/>
                                          </p:stCondLst>
                                        </p:cTn>
                                        <p:tgtEl>
                                          <p:spTgt spid="3"/>
                                        </p:tgtEl>
                                        <p:attrNameLst>
                                          <p:attrName>style.visibility</p:attrName>
                                        </p:attrNameLst>
                                      </p:cBhvr>
                                      <p:to>
                                        <p:strVal val="visible"/>
                                      </p:to>
                                    </p:set>
                                    <p:animEffect transition="in" filter="wipe(left)">
                                      <p:cBhvr>
                                        <p:cTn id="103" dur="500"/>
                                        <p:tgtEl>
                                          <p:spTgt spid="3"/>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8" fill="hold" grpId="0" nodeType="clickEffect">
                                  <p:stCondLst>
                                    <p:cond delay="0"/>
                                  </p:stCondLst>
                                  <p:childTnLst>
                                    <p:set>
                                      <p:cBhvr>
                                        <p:cTn id="107" dur="1" fill="hold">
                                          <p:stCondLst>
                                            <p:cond delay="0"/>
                                          </p:stCondLst>
                                        </p:cTn>
                                        <p:tgtEl>
                                          <p:spTgt spid="14"/>
                                        </p:tgtEl>
                                        <p:attrNameLst>
                                          <p:attrName>style.visibility</p:attrName>
                                        </p:attrNameLst>
                                      </p:cBhvr>
                                      <p:to>
                                        <p:strVal val="visible"/>
                                      </p:to>
                                    </p:set>
                                    <p:animEffect transition="in" filter="wipe(left)">
                                      <p:cBhvr>
                                        <p:cTn id="108" dur="500"/>
                                        <p:tgtEl>
                                          <p:spTgt spid="14"/>
                                        </p:tgtEl>
                                      </p:cBhvr>
                                    </p:animEffect>
                                  </p:childTnLst>
                                </p:cTn>
                              </p:par>
                            </p:childTnLst>
                          </p:cTn>
                        </p:par>
                      </p:childTnLst>
                    </p:cTn>
                  </p:par>
                  <p:par>
                    <p:cTn id="109" fill="hold">
                      <p:stCondLst>
                        <p:cond delay="indefinite"/>
                      </p:stCondLst>
                      <p:childTnLst>
                        <p:par>
                          <p:cTn id="110" fill="hold">
                            <p:stCondLst>
                              <p:cond delay="0"/>
                            </p:stCondLst>
                            <p:childTnLst>
                              <p:par>
                                <p:cTn id="111" presetID="26" presetClass="entr" presetSubtype="0" fill="hold" grpId="0" nodeType="clickEffect">
                                  <p:stCondLst>
                                    <p:cond delay="0"/>
                                  </p:stCondLst>
                                  <p:childTnLst>
                                    <p:set>
                                      <p:cBhvr>
                                        <p:cTn id="112" dur="1" fill="hold">
                                          <p:stCondLst>
                                            <p:cond delay="0"/>
                                          </p:stCondLst>
                                        </p:cTn>
                                        <p:tgtEl>
                                          <p:spTgt spid="12"/>
                                        </p:tgtEl>
                                        <p:attrNameLst>
                                          <p:attrName>style.visibility</p:attrName>
                                        </p:attrNameLst>
                                      </p:cBhvr>
                                      <p:to>
                                        <p:strVal val="visible"/>
                                      </p:to>
                                    </p:set>
                                    <p:animEffect transition="in" filter="wipe(down)">
                                      <p:cBhvr>
                                        <p:cTn id="113" dur="580">
                                          <p:stCondLst>
                                            <p:cond delay="0"/>
                                          </p:stCondLst>
                                        </p:cTn>
                                        <p:tgtEl>
                                          <p:spTgt spid="12"/>
                                        </p:tgtEl>
                                      </p:cBhvr>
                                    </p:animEffect>
                                    <p:anim calcmode="lin" valueType="num">
                                      <p:cBhvr>
                                        <p:cTn id="11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19" dur="26">
                                          <p:stCondLst>
                                            <p:cond delay="650"/>
                                          </p:stCondLst>
                                        </p:cTn>
                                        <p:tgtEl>
                                          <p:spTgt spid="12"/>
                                        </p:tgtEl>
                                      </p:cBhvr>
                                      <p:to x="100000" y="60000"/>
                                    </p:animScale>
                                    <p:animScale>
                                      <p:cBhvr>
                                        <p:cTn id="120" dur="166" decel="50000">
                                          <p:stCondLst>
                                            <p:cond delay="676"/>
                                          </p:stCondLst>
                                        </p:cTn>
                                        <p:tgtEl>
                                          <p:spTgt spid="12"/>
                                        </p:tgtEl>
                                      </p:cBhvr>
                                      <p:to x="100000" y="100000"/>
                                    </p:animScale>
                                    <p:animScale>
                                      <p:cBhvr>
                                        <p:cTn id="121" dur="26">
                                          <p:stCondLst>
                                            <p:cond delay="1312"/>
                                          </p:stCondLst>
                                        </p:cTn>
                                        <p:tgtEl>
                                          <p:spTgt spid="12"/>
                                        </p:tgtEl>
                                      </p:cBhvr>
                                      <p:to x="100000" y="80000"/>
                                    </p:animScale>
                                    <p:animScale>
                                      <p:cBhvr>
                                        <p:cTn id="122" dur="166" decel="50000">
                                          <p:stCondLst>
                                            <p:cond delay="1338"/>
                                          </p:stCondLst>
                                        </p:cTn>
                                        <p:tgtEl>
                                          <p:spTgt spid="12"/>
                                        </p:tgtEl>
                                      </p:cBhvr>
                                      <p:to x="100000" y="100000"/>
                                    </p:animScale>
                                    <p:animScale>
                                      <p:cBhvr>
                                        <p:cTn id="123" dur="26">
                                          <p:stCondLst>
                                            <p:cond delay="1642"/>
                                          </p:stCondLst>
                                        </p:cTn>
                                        <p:tgtEl>
                                          <p:spTgt spid="12"/>
                                        </p:tgtEl>
                                      </p:cBhvr>
                                      <p:to x="100000" y="90000"/>
                                    </p:animScale>
                                    <p:animScale>
                                      <p:cBhvr>
                                        <p:cTn id="124" dur="166" decel="50000">
                                          <p:stCondLst>
                                            <p:cond delay="1668"/>
                                          </p:stCondLst>
                                        </p:cTn>
                                        <p:tgtEl>
                                          <p:spTgt spid="12"/>
                                        </p:tgtEl>
                                      </p:cBhvr>
                                      <p:to x="100000" y="100000"/>
                                    </p:animScale>
                                    <p:animScale>
                                      <p:cBhvr>
                                        <p:cTn id="125" dur="26">
                                          <p:stCondLst>
                                            <p:cond delay="1808"/>
                                          </p:stCondLst>
                                        </p:cTn>
                                        <p:tgtEl>
                                          <p:spTgt spid="12"/>
                                        </p:tgtEl>
                                      </p:cBhvr>
                                      <p:to x="100000" y="95000"/>
                                    </p:animScale>
                                    <p:animScale>
                                      <p:cBhvr>
                                        <p:cTn id="126"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0" grpId="0" animBg="1"/>
      <p:bldP spid="10" grpId="1" animBg="1"/>
      <p:bldP spid="18" grpId="0" animBg="1"/>
      <p:bldP spid="18" grpId="1" animBg="1"/>
      <p:bldP spid="7" grpId="0" animBg="1"/>
      <p:bldP spid="8" grpId="0" animBg="1"/>
      <p:bldP spid="11" grpId="0" animBg="1"/>
      <p:bldP spid="12" grpId="0" animBg="1"/>
      <p:bldP spid="13" grpId="0" animBg="1"/>
      <p:bldP spid="13" grpId="1" animBg="1"/>
      <p:bldP spid="3"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BEE0F26A-DB55-D748-C26A-161B4F4EA346}"/>
              </a:ext>
            </a:extLst>
          </p:cNvPr>
          <p:cNvSpPr/>
          <p:nvPr/>
        </p:nvSpPr>
        <p:spPr>
          <a:xfrm>
            <a:off x="393895" y="71595"/>
            <a:ext cx="11657563" cy="1813476"/>
          </a:xfrm>
          <a:prstGeom prst="ellipse">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chemeClr val="accent4">
                    <a:lumMod val="20000"/>
                    <a:lumOff val="80000"/>
                  </a:schemeClr>
                </a:solidFill>
                <a:latin typeface="Forte" panose="03060902040502070203" pitchFamily="66" charset="0"/>
              </a:rPr>
              <a:t>Dans quel esprit nous séparer des organisations religieuses ?</a:t>
            </a:r>
          </a:p>
        </p:txBody>
      </p:sp>
      <p:sp>
        <p:nvSpPr>
          <p:cNvPr id="35" name="Rectangle : coins arrondis 34">
            <a:extLst>
              <a:ext uri="{FF2B5EF4-FFF2-40B4-BE49-F238E27FC236}">
                <a16:creationId xmlns:a16="http://schemas.microsoft.com/office/drawing/2014/main" id="{441BD25E-5D50-C85A-3B55-DA519401207E}"/>
              </a:ext>
            </a:extLst>
          </p:cNvPr>
          <p:cNvSpPr/>
          <p:nvPr/>
        </p:nvSpPr>
        <p:spPr>
          <a:xfrm>
            <a:off x="176374" y="1517643"/>
            <a:ext cx="11875084" cy="1261905"/>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Et Jean, répondant, dit : Maître, nous avons vu </a:t>
            </a:r>
            <a:r>
              <a:rPr lang="fr-FR" sz="2800" dirty="0">
                <a:solidFill>
                  <a:schemeClr val="accent4"/>
                </a:solidFill>
              </a:rPr>
              <a:t>quelqu'un</a:t>
            </a:r>
            <a:r>
              <a:rPr lang="fr-FR" sz="2400" dirty="0"/>
              <a:t> qui chassait des démons en ton nom, et nous le lui avons </a:t>
            </a:r>
            <a:r>
              <a:rPr lang="fr-FR" sz="2800" dirty="0">
                <a:solidFill>
                  <a:schemeClr val="accent4">
                    <a:lumMod val="60000"/>
                    <a:lumOff val="40000"/>
                  </a:schemeClr>
                </a:solidFill>
              </a:rPr>
              <a:t>défendu</a:t>
            </a:r>
            <a:r>
              <a:rPr lang="fr-FR" sz="2400" dirty="0"/>
              <a:t>, parce qu'</a:t>
            </a:r>
            <a:r>
              <a:rPr lang="fr-FR" sz="2800" dirty="0">
                <a:solidFill>
                  <a:schemeClr val="accent4"/>
                </a:solidFill>
              </a:rPr>
              <a:t>il ne te suit pas avec nous</a:t>
            </a:r>
            <a:r>
              <a:rPr lang="fr-FR" sz="2400" dirty="0"/>
              <a:t>. »</a:t>
            </a:r>
          </a:p>
          <a:p>
            <a:r>
              <a:rPr lang="fr-FR" sz="2400" dirty="0"/>
              <a:t>« Et Jésus lui dit : Ne le lui défendez pas. » (Luc 9 : 49-50)</a:t>
            </a:r>
          </a:p>
        </p:txBody>
      </p:sp>
      <p:sp>
        <p:nvSpPr>
          <p:cNvPr id="24" name="Ellipse 23">
            <a:extLst>
              <a:ext uri="{FF2B5EF4-FFF2-40B4-BE49-F238E27FC236}">
                <a16:creationId xmlns:a16="http://schemas.microsoft.com/office/drawing/2014/main" id="{06614A94-882E-39AB-3E7B-7637257E9C56}"/>
              </a:ext>
            </a:extLst>
          </p:cNvPr>
          <p:cNvSpPr/>
          <p:nvPr/>
        </p:nvSpPr>
        <p:spPr>
          <a:xfrm>
            <a:off x="229379" y="2918840"/>
            <a:ext cx="3554437" cy="102032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Avec un esprit de supériorité ?</a:t>
            </a:r>
          </a:p>
        </p:txBody>
      </p:sp>
      <p:sp>
        <p:nvSpPr>
          <p:cNvPr id="5" name="Ellipse 4">
            <a:extLst>
              <a:ext uri="{FF2B5EF4-FFF2-40B4-BE49-F238E27FC236}">
                <a16:creationId xmlns:a16="http://schemas.microsoft.com/office/drawing/2014/main" id="{1ECC136A-4A09-16A0-8AA5-E65570260DD9}"/>
              </a:ext>
            </a:extLst>
          </p:cNvPr>
          <p:cNvSpPr/>
          <p:nvPr/>
        </p:nvSpPr>
        <p:spPr>
          <a:xfrm>
            <a:off x="577018" y="4733527"/>
            <a:ext cx="3414411" cy="1002176"/>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Avec un esprit critique ?</a:t>
            </a:r>
          </a:p>
        </p:txBody>
      </p:sp>
      <p:sp>
        <p:nvSpPr>
          <p:cNvPr id="27" name="Ellipse 26">
            <a:extLst>
              <a:ext uri="{FF2B5EF4-FFF2-40B4-BE49-F238E27FC236}">
                <a16:creationId xmlns:a16="http://schemas.microsoft.com/office/drawing/2014/main" id="{5AC976EE-77D7-E2C4-00DE-4B81B0222B4E}"/>
              </a:ext>
            </a:extLst>
          </p:cNvPr>
          <p:cNvSpPr/>
          <p:nvPr/>
        </p:nvSpPr>
        <p:spPr>
          <a:xfrm>
            <a:off x="6377393" y="3120126"/>
            <a:ext cx="4938626" cy="1020320"/>
          </a:xfrm>
          <a:prstGeom prst="ellipse">
            <a:avLst/>
          </a:prstGeom>
          <a:solidFill>
            <a:srgbClr val="95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De façon formelle et sans exercices ?</a:t>
            </a:r>
          </a:p>
        </p:txBody>
      </p:sp>
      <p:sp>
        <p:nvSpPr>
          <p:cNvPr id="28" name="Ellipse 27">
            <a:extLst>
              <a:ext uri="{FF2B5EF4-FFF2-40B4-BE49-F238E27FC236}">
                <a16:creationId xmlns:a16="http://schemas.microsoft.com/office/drawing/2014/main" id="{83DEA072-C40D-7793-365E-8B74F7DE04C9}"/>
              </a:ext>
            </a:extLst>
          </p:cNvPr>
          <p:cNvSpPr/>
          <p:nvPr/>
        </p:nvSpPr>
        <p:spPr>
          <a:xfrm>
            <a:off x="6640047" y="4679727"/>
            <a:ext cx="3554437" cy="102032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En s’attachant à la lettre ?</a:t>
            </a:r>
          </a:p>
        </p:txBody>
      </p:sp>
      <p:sp>
        <p:nvSpPr>
          <p:cNvPr id="7" name="Rectangle : coins arrondis 6">
            <a:extLst>
              <a:ext uri="{FF2B5EF4-FFF2-40B4-BE49-F238E27FC236}">
                <a16:creationId xmlns:a16="http://schemas.microsoft.com/office/drawing/2014/main" id="{2000707A-6B0C-10D0-EFA1-C52528703E7B}"/>
              </a:ext>
            </a:extLst>
          </p:cNvPr>
          <p:cNvSpPr/>
          <p:nvPr/>
        </p:nvSpPr>
        <p:spPr>
          <a:xfrm>
            <a:off x="176374" y="2892120"/>
            <a:ext cx="5759969" cy="1415080"/>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Ô Dieu, je te rends grâces de ce que je ne suis pas comme le reste des hommes qui sont ravisseurs, injustes, adultères ; ou même comme ce publicain. » </a:t>
            </a:r>
            <a:r>
              <a:rPr lang="fr-FR" dirty="0"/>
              <a:t>(Luc 18 : 11)</a:t>
            </a:r>
          </a:p>
        </p:txBody>
      </p:sp>
      <p:sp>
        <p:nvSpPr>
          <p:cNvPr id="8" name="Rectangle : coins arrondis 7">
            <a:extLst>
              <a:ext uri="{FF2B5EF4-FFF2-40B4-BE49-F238E27FC236}">
                <a16:creationId xmlns:a16="http://schemas.microsoft.com/office/drawing/2014/main" id="{E1904697-261F-3768-46C5-A53EBDEDF126}"/>
              </a:ext>
            </a:extLst>
          </p:cNvPr>
          <p:cNvSpPr/>
          <p:nvPr/>
        </p:nvSpPr>
        <p:spPr>
          <a:xfrm>
            <a:off x="6222676" y="2884005"/>
            <a:ext cx="5522032" cy="1415080"/>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accent2">
                    <a:lumMod val="20000"/>
                    <a:lumOff val="80000"/>
                  </a:schemeClr>
                </a:solidFill>
              </a:rPr>
              <a:t>«  vous nettoyez le dehors de la coupe et du plat ; mais au dedans, ils sont pleins de rapine et d'intempérance. » </a:t>
            </a:r>
            <a:r>
              <a:rPr lang="fr-FR" dirty="0"/>
              <a:t>(Matt. 23 : 25)</a:t>
            </a:r>
          </a:p>
        </p:txBody>
      </p:sp>
      <p:sp>
        <p:nvSpPr>
          <p:cNvPr id="9" name="Rectangle : coins arrondis 8">
            <a:extLst>
              <a:ext uri="{FF2B5EF4-FFF2-40B4-BE49-F238E27FC236}">
                <a16:creationId xmlns:a16="http://schemas.microsoft.com/office/drawing/2014/main" id="{D42377DD-A5F2-4B78-E5F7-DECB655F45AE}"/>
              </a:ext>
            </a:extLst>
          </p:cNvPr>
          <p:cNvSpPr/>
          <p:nvPr/>
        </p:nvSpPr>
        <p:spPr>
          <a:xfrm>
            <a:off x="202876" y="4679727"/>
            <a:ext cx="5706964" cy="1211694"/>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Mais cette foule qui ne connaît pas la loi est maudite. » </a:t>
            </a:r>
            <a:r>
              <a:rPr lang="fr-FR" dirty="0"/>
              <a:t>(Jean 7 : 49)</a:t>
            </a:r>
          </a:p>
        </p:txBody>
      </p:sp>
      <p:sp>
        <p:nvSpPr>
          <p:cNvPr id="10" name="Rectangle : coins arrondis 9">
            <a:extLst>
              <a:ext uri="{FF2B5EF4-FFF2-40B4-BE49-F238E27FC236}">
                <a16:creationId xmlns:a16="http://schemas.microsoft.com/office/drawing/2014/main" id="{047896BD-B907-CF10-973E-D90C92734595}"/>
              </a:ext>
            </a:extLst>
          </p:cNvPr>
          <p:cNvSpPr/>
          <p:nvPr/>
        </p:nvSpPr>
        <p:spPr>
          <a:xfrm>
            <a:off x="6222676" y="4669113"/>
            <a:ext cx="5519636" cy="1734518"/>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Ils lui disaient : Dis donc Shibboleth. Mais il disait </a:t>
            </a:r>
            <a:r>
              <a:rPr lang="fr-FR" sz="2400" dirty="0" err="1"/>
              <a:t>Sibboleth</a:t>
            </a:r>
            <a:r>
              <a:rPr lang="fr-FR" sz="2400" dirty="0"/>
              <a:t>, </a:t>
            </a:r>
            <a:r>
              <a:rPr lang="fr-FR" sz="2000" dirty="0"/>
              <a:t>car il ne pouvait pas bien prononcer</a:t>
            </a:r>
            <a:r>
              <a:rPr lang="fr-FR" sz="2400" dirty="0"/>
              <a:t>. Alors ils le saisissaient et l'égorgeaient aux gués du Jourdain. </a:t>
            </a:r>
          </a:p>
          <a:p>
            <a:r>
              <a:rPr lang="fr-FR" dirty="0"/>
              <a:t>(Jug. 12 : 6)</a:t>
            </a:r>
          </a:p>
        </p:txBody>
      </p:sp>
      <p:sp>
        <p:nvSpPr>
          <p:cNvPr id="11" name="Rectangle : coins arrondis 10">
            <a:extLst>
              <a:ext uri="{FF2B5EF4-FFF2-40B4-BE49-F238E27FC236}">
                <a16:creationId xmlns:a16="http://schemas.microsoft.com/office/drawing/2014/main" id="{AC7297F3-65C5-4310-E631-76892751073E}"/>
              </a:ext>
            </a:extLst>
          </p:cNvPr>
          <p:cNvSpPr/>
          <p:nvPr/>
        </p:nvSpPr>
        <p:spPr>
          <a:xfrm>
            <a:off x="6222676" y="4685759"/>
            <a:ext cx="5519636" cy="1309196"/>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200" dirty="0"/>
              <a:t>« </a:t>
            </a:r>
            <a:r>
              <a:rPr lang="fr-FR" sz="3200" dirty="0">
                <a:solidFill>
                  <a:srgbClr val="FFFF00"/>
                </a:solidFill>
              </a:rPr>
              <a:t>La lettre </a:t>
            </a:r>
            <a:r>
              <a:rPr lang="fr-FR" sz="3200" dirty="0"/>
              <a:t>tue, mais </a:t>
            </a:r>
            <a:r>
              <a:rPr lang="fr-FR" sz="3200" dirty="0">
                <a:solidFill>
                  <a:srgbClr val="FFFF00"/>
                </a:solidFill>
              </a:rPr>
              <a:t>l'Esprit</a:t>
            </a:r>
            <a:r>
              <a:rPr lang="fr-FR" sz="3200" dirty="0"/>
              <a:t> vivifie. » </a:t>
            </a:r>
            <a:r>
              <a:rPr lang="fr-FR" dirty="0"/>
              <a:t>(2 Cor. 3 : 6)</a:t>
            </a:r>
          </a:p>
        </p:txBody>
      </p:sp>
      <p:sp>
        <p:nvSpPr>
          <p:cNvPr id="12" name="Ellipse 11">
            <a:extLst>
              <a:ext uri="{FF2B5EF4-FFF2-40B4-BE49-F238E27FC236}">
                <a16:creationId xmlns:a16="http://schemas.microsoft.com/office/drawing/2014/main" id="{F9303F8B-CD14-C8D3-1999-1C9615F473ED}"/>
              </a:ext>
            </a:extLst>
          </p:cNvPr>
          <p:cNvSpPr/>
          <p:nvPr/>
        </p:nvSpPr>
        <p:spPr>
          <a:xfrm>
            <a:off x="346208" y="3077171"/>
            <a:ext cx="11493106" cy="3625617"/>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chemeClr val="tx1"/>
                </a:solidFill>
              </a:rPr>
              <a:t>Ou alors </a:t>
            </a:r>
            <a:r>
              <a:rPr lang="fr-FR" sz="3200" dirty="0">
                <a:solidFill>
                  <a:srgbClr val="7030A0"/>
                </a:solidFill>
              </a:rPr>
              <a:t>dans le sentiment de </a:t>
            </a:r>
            <a:r>
              <a:rPr lang="fr-FR" sz="3600" dirty="0">
                <a:solidFill>
                  <a:srgbClr val="C00000"/>
                </a:solidFill>
              </a:rPr>
              <a:t>ce que nous devons à notre Seigneur  </a:t>
            </a:r>
          </a:p>
          <a:p>
            <a:pPr algn="ctr"/>
            <a:r>
              <a:rPr lang="fr-FR" sz="3200" dirty="0">
                <a:solidFill>
                  <a:srgbClr val="7030A0"/>
                </a:solidFill>
              </a:rPr>
              <a:t>mais aussi </a:t>
            </a:r>
            <a:r>
              <a:rPr lang="fr-FR" sz="4400" u="sng" dirty="0">
                <a:solidFill>
                  <a:srgbClr val="EF0000"/>
                </a:solidFill>
              </a:rPr>
              <a:t>avec humiliation</a:t>
            </a:r>
            <a:r>
              <a:rPr lang="fr-FR" sz="3200" dirty="0">
                <a:solidFill>
                  <a:srgbClr val="7030A0"/>
                </a:solidFill>
              </a:rPr>
              <a:t>, en réalisant que </a:t>
            </a:r>
            <a:r>
              <a:rPr lang="fr-FR" sz="3600" dirty="0">
                <a:solidFill>
                  <a:srgbClr val="C00000"/>
                </a:solidFill>
              </a:rPr>
              <a:t>nous faisons partie</a:t>
            </a:r>
            <a:r>
              <a:rPr lang="fr-FR" sz="3200" dirty="0">
                <a:solidFill>
                  <a:srgbClr val="7030A0"/>
                </a:solidFill>
              </a:rPr>
              <a:t> </a:t>
            </a:r>
          </a:p>
          <a:p>
            <a:pPr algn="ctr"/>
            <a:r>
              <a:rPr lang="fr-FR" sz="3200" dirty="0">
                <a:solidFill>
                  <a:srgbClr val="7030A0"/>
                </a:solidFill>
              </a:rPr>
              <a:t>de </a:t>
            </a:r>
            <a:r>
              <a:rPr lang="fr-FR" sz="3600" dirty="0">
                <a:solidFill>
                  <a:srgbClr val="C00000"/>
                </a:solidFill>
              </a:rPr>
              <a:t>la chrétienté infidèle</a:t>
            </a:r>
            <a:r>
              <a:rPr lang="fr-FR" sz="3200" dirty="0">
                <a:solidFill>
                  <a:srgbClr val="7030A0"/>
                </a:solidFill>
              </a:rPr>
              <a:t>.</a:t>
            </a:r>
          </a:p>
        </p:txBody>
      </p:sp>
      <p:sp>
        <p:nvSpPr>
          <p:cNvPr id="13" name="Ellipse 12">
            <a:extLst>
              <a:ext uri="{FF2B5EF4-FFF2-40B4-BE49-F238E27FC236}">
                <a16:creationId xmlns:a16="http://schemas.microsoft.com/office/drawing/2014/main" id="{F942F787-B1ED-4534-25F2-84AAAE9AFFB9}"/>
              </a:ext>
            </a:extLst>
          </p:cNvPr>
          <p:cNvSpPr/>
          <p:nvPr/>
        </p:nvSpPr>
        <p:spPr>
          <a:xfrm>
            <a:off x="172821" y="168750"/>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21</a:t>
            </a:r>
          </a:p>
        </p:txBody>
      </p:sp>
    </p:spTree>
    <p:extLst>
      <p:ext uri="{BB962C8B-B14F-4D97-AF65-F5344CB8AC3E}">
        <p14:creationId xmlns:p14="http://schemas.microsoft.com/office/powerpoint/2010/main" val="162940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left)">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down)">
                                      <p:cBhvr>
                                        <p:cTn id="12" dur="580">
                                          <p:stCondLst>
                                            <p:cond delay="0"/>
                                          </p:stCondLst>
                                        </p:cTn>
                                        <p:tgtEl>
                                          <p:spTgt spid="24"/>
                                        </p:tgtEl>
                                      </p:cBhvr>
                                    </p:animEffect>
                                    <p:anim calcmode="lin" valueType="num">
                                      <p:cBhvr>
                                        <p:cTn id="13"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8" dur="26">
                                          <p:stCondLst>
                                            <p:cond delay="650"/>
                                          </p:stCondLst>
                                        </p:cTn>
                                        <p:tgtEl>
                                          <p:spTgt spid="24"/>
                                        </p:tgtEl>
                                      </p:cBhvr>
                                      <p:to x="100000" y="60000"/>
                                    </p:animScale>
                                    <p:animScale>
                                      <p:cBhvr>
                                        <p:cTn id="19" dur="166" decel="50000">
                                          <p:stCondLst>
                                            <p:cond delay="676"/>
                                          </p:stCondLst>
                                        </p:cTn>
                                        <p:tgtEl>
                                          <p:spTgt spid="24"/>
                                        </p:tgtEl>
                                      </p:cBhvr>
                                      <p:to x="100000" y="100000"/>
                                    </p:animScale>
                                    <p:animScale>
                                      <p:cBhvr>
                                        <p:cTn id="20" dur="26">
                                          <p:stCondLst>
                                            <p:cond delay="1312"/>
                                          </p:stCondLst>
                                        </p:cTn>
                                        <p:tgtEl>
                                          <p:spTgt spid="24"/>
                                        </p:tgtEl>
                                      </p:cBhvr>
                                      <p:to x="100000" y="80000"/>
                                    </p:animScale>
                                    <p:animScale>
                                      <p:cBhvr>
                                        <p:cTn id="21" dur="166" decel="50000">
                                          <p:stCondLst>
                                            <p:cond delay="1338"/>
                                          </p:stCondLst>
                                        </p:cTn>
                                        <p:tgtEl>
                                          <p:spTgt spid="24"/>
                                        </p:tgtEl>
                                      </p:cBhvr>
                                      <p:to x="100000" y="100000"/>
                                    </p:animScale>
                                    <p:animScale>
                                      <p:cBhvr>
                                        <p:cTn id="22" dur="26">
                                          <p:stCondLst>
                                            <p:cond delay="1642"/>
                                          </p:stCondLst>
                                        </p:cTn>
                                        <p:tgtEl>
                                          <p:spTgt spid="24"/>
                                        </p:tgtEl>
                                      </p:cBhvr>
                                      <p:to x="100000" y="90000"/>
                                    </p:animScale>
                                    <p:animScale>
                                      <p:cBhvr>
                                        <p:cTn id="23" dur="166" decel="50000">
                                          <p:stCondLst>
                                            <p:cond delay="1668"/>
                                          </p:stCondLst>
                                        </p:cTn>
                                        <p:tgtEl>
                                          <p:spTgt spid="24"/>
                                        </p:tgtEl>
                                      </p:cBhvr>
                                      <p:to x="100000" y="100000"/>
                                    </p:animScale>
                                    <p:animScale>
                                      <p:cBhvr>
                                        <p:cTn id="24" dur="26">
                                          <p:stCondLst>
                                            <p:cond delay="1808"/>
                                          </p:stCondLst>
                                        </p:cTn>
                                        <p:tgtEl>
                                          <p:spTgt spid="24"/>
                                        </p:tgtEl>
                                      </p:cBhvr>
                                      <p:to x="100000" y="95000"/>
                                    </p:animScale>
                                    <p:animScale>
                                      <p:cBhvr>
                                        <p:cTn id="25" dur="166" decel="50000">
                                          <p:stCondLst>
                                            <p:cond delay="1834"/>
                                          </p:stCondLst>
                                        </p:cTn>
                                        <p:tgtEl>
                                          <p:spTgt spid="24"/>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circle(in)">
                                      <p:cBhvr>
                                        <p:cTn id="30" dur="20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xit" presetSubtype="32" fill="hold" grpId="1" nodeType="clickEffect">
                                  <p:stCondLst>
                                    <p:cond delay="0"/>
                                  </p:stCondLst>
                                  <p:childTnLst>
                                    <p:animEffect transition="out" filter="circle(out)">
                                      <p:cBhvr>
                                        <p:cTn id="34" dur="2000"/>
                                        <p:tgtEl>
                                          <p:spTgt spid="7"/>
                                        </p:tgtEl>
                                      </p:cBhvr>
                                    </p:animEffect>
                                    <p:set>
                                      <p:cBhvr>
                                        <p:cTn id="35" dur="1" fill="hold">
                                          <p:stCondLst>
                                            <p:cond delay="1999"/>
                                          </p:stCondLst>
                                        </p:cTn>
                                        <p:tgtEl>
                                          <p:spTgt spid="7"/>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wipe(down)">
                                      <p:cBhvr>
                                        <p:cTn id="40" dur="580">
                                          <p:stCondLst>
                                            <p:cond delay="0"/>
                                          </p:stCondLst>
                                        </p:cTn>
                                        <p:tgtEl>
                                          <p:spTgt spid="27"/>
                                        </p:tgtEl>
                                      </p:cBhvr>
                                    </p:animEffect>
                                    <p:anim calcmode="lin" valueType="num">
                                      <p:cBhvr>
                                        <p:cTn id="41"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46" dur="26">
                                          <p:stCondLst>
                                            <p:cond delay="650"/>
                                          </p:stCondLst>
                                        </p:cTn>
                                        <p:tgtEl>
                                          <p:spTgt spid="27"/>
                                        </p:tgtEl>
                                      </p:cBhvr>
                                      <p:to x="100000" y="60000"/>
                                    </p:animScale>
                                    <p:animScale>
                                      <p:cBhvr>
                                        <p:cTn id="47" dur="166" decel="50000">
                                          <p:stCondLst>
                                            <p:cond delay="676"/>
                                          </p:stCondLst>
                                        </p:cTn>
                                        <p:tgtEl>
                                          <p:spTgt spid="27"/>
                                        </p:tgtEl>
                                      </p:cBhvr>
                                      <p:to x="100000" y="100000"/>
                                    </p:animScale>
                                    <p:animScale>
                                      <p:cBhvr>
                                        <p:cTn id="48" dur="26">
                                          <p:stCondLst>
                                            <p:cond delay="1312"/>
                                          </p:stCondLst>
                                        </p:cTn>
                                        <p:tgtEl>
                                          <p:spTgt spid="27"/>
                                        </p:tgtEl>
                                      </p:cBhvr>
                                      <p:to x="100000" y="80000"/>
                                    </p:animScale>
                                    <p:animScale>
                                      <p:cBhvr>
                                        <p:cTn id="49" dur="166" decel="50000">
                                          <p:stCondLst>
                                            <p:cond delay="1338"/>
                                          </p:stCondLst>
                                        </p:cTn>
                                        <p:tgtEl>
                                          <p:spTgt spid="27"/>
                                        </p:tgtEl>
                                      </p:cBhvr>
                                      <p:to x="100000" y="100000"/>
                                    </p:animScale>
                                    <p:animScale>
                                      <p:cBhvr>
                                        <p:cTn id="50" dur="26">
                                          <p:stCondLst>
                                            <p:cond delay="1642"/>
                                          </p:stCondLst>
                                        </p:cTn>
                                        <p:tgtEl>
                                          <p:spTgt spid="27"/>
                                        </p:tgtEl>
                                      </p:cBhvr>
                                      <p:to x="100000" y="90000"/>
                                    </p:animScale>
                                    <p:animScale>
                                      <p:cBhvr>
                                        <p:cTn id="51" dur="166" decel="50000">
                                          <p:stCondLst>
                                            <p:cond delay="1668"/>
                                          </p:stCondLst>
                                        </p:cTn>
                                        <p:tgtEl>
                                          <p:spTgt spid="27"/>
                                        </p:tgtEl>
                                      </p:cBhvr>
                                      <p:to x="100000" y="100000"/>
                                    </p:animScale>
                                    <p:animScale>
                                      <p:cBhvr>
                                        <p:cTn id="52" dur="26">
                                          <p:stCondLst>
                                            <p:cond delay="1808"/>
                                          </p:stCondLst>
                                        </p:cTn>
                                        <p:tgtEl>
                                          <p:spTgt spid="27"/>
                                        </p:tgtEl>
                                      </p:cBhvr>
                                      <p:to x="100000" y="95000"/>
                                    </p:animScale>
                                    <p:animScale>
                                      <p:cBhvr>
                                        <p:cTn id="53" dur="166" decel="50000">
                                          <p:stCondLst>
                                            <p:cond delay="1834"/>
                                          </p:stCondLst>
                                        </p:cTn>
                                        <p:tgtEl>
                                          <p:spTgt spid="27"/>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grpId="0" nodeType="click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circle(in)">
                                      <p:cBhvr>
                                        <p:cTn id="58" dur="2000"/>
                                        <p:tgtEl>
                                          <p:spTgt spid="8"/>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xit" presetSubtype="32" fill="hold" grpId="1" nodeType="clickEffect">
                                  <p:stCondLst>
                                    <p:cond delay="0"/>
                                  </p:stCondLst>
                                  <p:childTnLst>
                                    <p:animEffect transition="out" filter="circle(out)">
                                      <p:cBhvr>
                                        <p:cTn id="62" dur="2000"/>
                                        <p:tgtEl>
                                          <p:spTgt spid="8"/>
                                        </p:tgtEl>
                                      </p:cBhvr>
                                    </p:animEffect>
                                    <p:set>
                                      <p:cBhvr>
                                        <p:cTn id="63" dur="1" fill="hold">
                                          <p:stCondLst>
                                            <p:cond delay="1999"/>
                                          </p:stCondLst>
                                        </p:cTn>
                                        <p:tgtEl>
                                          <p:spTgt spid="8"/>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wipe(down)">
                                      <p:cBhvr>
                                        <p:cTn id="68" dur="580">
                                          <p:stCondLst>
                                            <p:cond delay="0"/>
                                          </p:stCondLst>
                                        </p:cTn>
                                        <p:tgtEl>
                                          <p:spTgt spid="5"/>
                                        </p:tgtEl>
                                      </p:cBhvr>
                                    </p:animEffect>
                                    <p:anim calcmode="lin" valueType="num">
                                      <p:cBhvr>
                                        <p:cTn id="6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4" dur="26">
                                          <p:stCondLst>
                                            <p:cond delay="650"/>
                                          </p:stCondLst>
                                        </p:cTn>
                                        <p:tgtEl>
                                          <p:spTgt spid="5"/>
                                        </p:tgtEl>
                                      </p:cBhvr>
                                      <p:to x="100000" y="60000"/>
                                    </p:animScale>
                                    <p:animScale>
                                      <p:cBhvr>
                                        <p:cTn id="75" dur="166" decel="50000">
                                          <p:stCondLst>
                                            <p:cond delay="676"/>
                                          </p:stCondLst>
                                        </p:cTn>
                                        <p:tgtEl>
                                          <p:spTgt spid="5"/>
                                        </p:tgtEl>
                                      </p:cBhvr>
                                      <p:to x="100000" y="100000"/>
                                    </p:animScale>
                                    <p:animScale>
                                      <p:cBhvr>
                                        <p:cTn id="76" dur="26">
                                          <p:stCondLst>
                                            <p:cond delay="1312"/>
                                          </p:stCondLst>
                                        </p:cTn>
                                        <p:tgtEl>
                                          <p:spTgt spid="5"/>
                                        </p:tgtEl>
                                      </p:cBhvr>
                                      <p:to x="100000" y="80000"/>
                                    </p:animScale>
                                    <p:animScale>
                                      <p:cBhvr>
                                        <p:cTn id="77" dur="166" decel="50000">
                                          <p:stCondLst>
                                            <p:cond delay="1338"/>
                                          </p:stCondLst>
                                        </p:cTn>
                                        <p:tgtEl>
                                          <p:spTgt spid="5"/>
                                        </p:tgtEl>
                                      </p:cBhvr>
                                      <p:to x="100000" y="100000"/>
                                    </p:animScale>
                                    <p:animScale>
                                      <p:cBhvr>
                                        <p:cTn id="78" dur="26">
                                          <p:stCondLst>
                                            <p:cond delay="1642"/>
                                          </p:stCondLst>
                                        </p:cTn>
                                        <p:tgtEl>
                                          <p:spTgt spid="5"/>
                                        </p:tgtEl>
                                      </p:cBhvr>
                                      <p:to x="100000" y="90000"/>
                                    </p:animScale>
                                    <p:animScale>
                                      <p:cBhvr>
                                        <p:cTn id="79" dur="166" decel="50000">
                                          <p:stCondLst>
                                            <p:cond delay="1668"/>
                                          </p:stCondLst>
                                        </p:cTn>
                                        <p:tgtEl>
                                          <p:spTgt spid="5"/>
                                        </p:tgtEl>
                                      </p:cBhvr>
                                      <p:to x="100000" y="100000"/>
                                    </p:animScale>
                                    <p:animScale>
                                      <p:cBhvr>
                                        <p:cTn id="80" dur="26">
                                          <p:stCondLst>
                                            <p:cond delay="1808"/>
                                          </p:stCondLst>
                                        </p:cTn>
                                        <p:tgtEl>
                                          <p:spTgt spid="5"/>
                                        </p:tgtEl>
                                      </p:cBhvr>
                                      <p:to x="100000" y="95000"/>
                                    </p:animScale>
                                    <p:animScale>
                                      <p:cBhvr>
                                        <p:cTn id="81" dur="166" decel="50000">
                                          <p:stCondLst>
                                            <p:cond delay="1834"/>
                                          </p:stCondLst>
                                        </p:cTn>
                                        <p:tgtEl>
                                          <p:spTgt spid="5"/>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6" presetClass="entr" presetSubtype="16" fill="hold" grpId="0" nodeType="clickEffect">
                                  <p:stCondLst>
                                    <p:cond delay="0"/>
                                  </p:stCondLst>
                                  <p:childTnLst>
                                    <p:set>
                                      <p:cBhvr>
                                        <p:cTn id="85" dur="1" fill="hold">
                                          <p:stCondLst>
                                            <p:cond delay="0"/>
                                          </p:stCondLst>
                                        </p:cTn>
                                        <p:tgtEl>
                                          <p:spTgt spid="9"/>
                                        </p:tgtEl>
                                        <p:attrNameLst>
                                          <p:attrName>style.visibility</p:attrName>
                                        </p:attrNameLst>
                                      </p:cBhvr>
                                      <p:to>
                                        <p:strVal val="visible"/>
                                      </p:to>
                                    </p:set>
                                    <p:animEffect transition="in" filter="circle(in)">
                                      <p:cBhvr>
                                        <p:cTn id="86" dur="2000"/>
                                        <p:tgtEl>
                                          <p:spTgt spid="9"/>
                                        </p:tgtEl>
                                      </p:cBhvr>
                                    </p:animEffect>
                                  </p:childTnLst>
                                </p:cTn>
                              </p:par>
                            </p:childTnLst>
                          </p:cTn>
                        </p:par>
                      </p:childTnLst>
                    </p:cTn>
                  </p:par>
                  <p:par>
                    <p:cTn id="87" fill="hold">
                      <p:stCondLst>
                        <p:cond delay="indefinite"/>
                      </p:stCondLst>
                      <p:childTnLst>
                        <p:par>
                          <p:cTn id="88" fill="hold">
                            <p:stCondLst>
                              <p:cond delay="0"/>
                            </p:stCondLst>
                            <p:childTnLst>
                              <p:par>
                                <p:cTn id="89" presetID="6" presetClass="exit" presetSubtype="32" fill="hold" grpId="1" nodeType="clickEffect">
                                  <p:stCondLst>
                                    <p:cond delay="0"/>
                                  </p:stCondLst>
                                  <p:childTnLst>
                                    <p:animEffect transition="out" filter="circle(out)">
                                      <p:cBhvr>
                                        <p:cTn id="90" dur="2000"/>
                                        <p:tgtEl>
                                          <p:spTgt spid="9"/>
                                        </p:tgtEl>
                                      </p:cBhvr>
                                    </p:animEffect>
                                    <p:set>
                                      <p:cBhvr>
                                        <p:cTn id="91" dur="1" fill="hold">
                                          <p:stCondLst>
                                            <p:cond delay="1999"/>
                                          </p:stCondLst>
                                        </p:cTn>
                                        <p:tgtEl>
                                          <p:spTgt spid="9"/>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26" presetClass="entr" presetSubtype="0" fill="hold" grpId="0" nodeType="clickEffect">
                                  <p:stCondLst>
                                    <p:cond delay="0"/>
                                  </p:stCondLst>
                                  <p:childTnLst>
                                    <p:set>
                                      <p:cBhvr>
                                        <p:cTn id="95" dur="1" fill="hold">
                                          <p:stCondLst>
                                            <p:cond delay="0"/>
                                          </p:stCondLst>
                                        </p:cTn>
                                        <p:tgtEl>
                                          <p:spTgt spid="28"/>
                                        </p:tgtEl>
                                        <p:attrNameLst>
                                          <p:attrName>style.visibility</p:attrName>
                                        </p:attrNameLst>
                                      </p:cBhvr>
                                      <p:to>
                                        <p:strVal val="visible"/>
                                      </p:to>
                                    </p:set>
                                    <p:animEffect transition="in" filter="wipe(down)">
                                      <p:cBhvr>
                                        <p:cTn id="96" dur="580">
                                          <p:stCondLst>
                                            <p:cond delay="0"/>
                                          </p:stCondLst>
                                        </p:cTn>
                                        <p:tgtEl>
                                          <p:spTgt spid="28"/>
                                        </p:tgtEl>
                                      </p:cBhvr>
                                    </p:animEffect>
                                    <p:anim calcmode="lin" valueType="num">
                                      <p:cBhvr>
                                        <p:cTn id="97"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98"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99"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00"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01"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02" dur="26">
                                          <p:stCondLst>
                                            <p:cond delay="650"/>
                                          </p:stCondLst>
                                        </p:cTn>
                                        <p:tgtEl>
                                          <p:spTgt spid="28"/>
                                        </p:tgtEl>
                                      </p:cBhvr>
                                      <p:to x="100000" y="60000"/>
                                    </p:animScale>
                                    <p:animScale>
                                      <p:cBhvr>
                                        <p:cTn id="103" dur="166" decel="50000">
                                          <p:stCondLst>
                                            <p:cond delay="676"/>
                                          </p:stCondLst>
                                        </p:cTn>
                                        <p:tgtEl>
                                          <p:spTgt spid="28"/>
                                        </p:tgtEl>
                                      </p:cBhvr>
                                      <p:to x="100000" y="100000"/>
                                    </p:animScale>
                                    <p:animScale>
                                      <p:cBhvr>
                                        <p:cTn id="104" dur="26">
                                          <p:stCondLst>
                                            <p:cond delay="1312"/>
                                          </p:stCondLst>
                                        </p:cTn>
                                        <p:tgtEl>
                                          <p:spTgt spid="28"/>
                                        </p:tgtEl>
                                      </p:cBhvr>
                                      <p:to x="100000" y="80000"/>
                                    </p:animScale>
                                    <p:animScale>
                                      <p:cBhvr>
                                        <p:cTn id="105" dur="166" decel="50000">
                                          <p:stCondLst>
                                            <p:cond delay="1338"/>
                                          </p:stCondLst>
                                        </p:cTn>
                                        <p:tgtEl>
                                          <p:spTgt spid="28"/>
                                        </p:tgtEl>
                                      </p:cBhvr>
                                      <p:to x="100000" y="100000"/>
                                    </p:animScale>
                                    <p:animScale>
                                      <p:cBhvr>
                                        <p:cTn id="106" dur="26">
                                          <p:stCondLst>
                                            <p:cond delay="1642"/>
                                          </p:stCondLst>
                                        </p:cTn>
                                        <p:tgtEl>
                                          <p:spTgt spid="28"/>
                                        </p:tgtEl>
                                      </p:cBhvr>
                                      <p:to x="100000" y="90000"/>
                                    </p:animScale>
                                    <p:animScale>
                                      <p:cBhvr>
                                        <p:cTn id="107" dur="166" decel="50000">
                                          <p:stCondLst>
                                            <p:cond delay="1668"/>
                                          </p:stCondLst>
                                        </p:cTn>
                                        <p:tgtEl>
                                          <p:spTgt spid="28"/>
                                        </p:tgtEl>
                                      </p:cBhvr>
                                      <p:to x="100000" y="100000"/>
                                    </p:animScale>
                                    <p:animScale>
                                      <p:cBhvr>
                                        <p:cTn id="108" dur="26">
                                          <p:stCondLst>
                                            <p:cond delay="1808"/>
                                          </p:stCondLst>
                                        </p:cTn>
                                        <p:tgtEl>
                                          <p:spTgt spid="28"/>
                                        </p:tgtEl>
                                      </p:cBhvr>
                                      <p:to x="100000" y="95000"/>
                                    </p:animScale>
                                    <p:animScale>
                                      <p:cBhvr>
                                        <p:cTn id="109" dur="166" decel="50000">
                                          <p:stCondLst>
                                            <p:cond delay="1834"/>
                                          </p:stCondLst>
                                        </p:cTn>
                                        <p:tgtEl>
                                          <p:spTgt spid="28"/>
                                        </p:tgtEl>
                                      </p:cBhvr>
                                      <p:to x="100000" y="100000"/>
                                    </p:animScale>
                                  </p:childTnLst>
                                </p:cTn>
                              </p:par>
                            </p:childTnLst>
                          </p:cTn>
                        </p:par>
                      </p:childTnLst>
                    </p:cTn>
                  </p:par>
                  <p:par>
                    <p:cTn id="110" fill="hold">
                      <p:stCondLst>
                        <p:cond delay="indefinite"/>
                      </p:stCondLst>
                      <p:childTnLst>
                        <p:par>
                          <p:cTn id="111" fill="hold">
                            <p:stCondLst>
                              <p:cond delay="0"/>
                            </p:stCondLst>
                            <p:childTnLst>
                              <p:par>
                                <p:cTn id="112" presetID="6" presetClass="entr" presetSubtype="16" fill="hold" grpId="0" nodeType="clickEffect">
                                  <p:stCondLst>
                                    <p:cond delay="0"/>
                                  </p:stCondLst>
                                  <p:childTnLst>
                                    <p:set>
                                      <p:cBhvr>
                                        <p:cTn id="113" dur="1" fill="hold">
                                          <p:stCondLst>
                                            <p:cond delay="0"/>
                                          </p:stCondLst>
                                        </p:cTn>
                                        <p:tgtEl>
                                          <p:spTgt spid="10"/>
                                        </p:tgtEl>
                                        <p:attrNameLst>
                                          <p:attrName>style.visibility</p:attrName>
                                        </p:attrNameLst>
                                      </p:cBhvr>
                                      <p:to>
                                        <p:strVal val="visible"/>
                                      </p:to>
                                    </p:set>
                                    <p:animEffect transition="in" filter="circle(in)">
                                      <p:cBhvr>
                                        <p:cTn id="114" dur="2000"/>
                                        <p:tgtEl>
                                          <p:spTgt spid="10"/>
                                        </p:tgtEl>
                                      </p:cBhvr>
                                    </p:animEffect>
                                  </p:childTnLst>
                                </p:cTn>
                              </p:par>
                            </p:childTnLst>
                          </p:cTn>
                        </p:par>
                      </p:childTnLst>
                    </p:cTn>
                  </p:par>
                  <p:par>
                    <p:cTn id="115" fill="hold">
                      <p:stCondLst>
                        <p:cond delay="indefinite"/>
                      </p:stCondLst>
                      <p:childTnLst>
                        <p:par>
                          <p:cTn id="116" fill="hold">
                            <p:stCondLst>
                              <p:cond delay="0"/>
                            </p:stCondLst>
                            <p:childTnLst>
                              <p:par>
                                <p:cTn id="117" presetID="6" presetClass="exit" presetSubtype="32" fill="hold" grpId="1" nodeType="clickEffect">
                                  <p:stCondLst>
                                    <p:cond delay="0"/>
                                  </p:stCondLst>
                                  <p:childTnLst>
                                    <p:animEffect transition="out" filter="circle(out)">
                                      <p:cBhvr>
                                        <p:cTn id="118" dur="2000"/>
                                        <p:tgtEl>
                                          <p:spTgt spid="10"/>
                                        </p:tgtEl>
                                      </p:cBhvr>
                                    </p:animEffect>
                                    <p:set>
                                      <p:cBhvr>
                                        <p:cTn id="119" dur="1" fill="hold">
                                          <p:stCondLst>
                                            <p:cond delay="1999"/>
                                          </p:stCondLst>
                                        </p:cTn>
                                        <p:tgtEl>
                                          <p:spTgt spid="10"/>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6" presetClass="entr" presetSubtype="16" fill="hold" grpId="0" nodeType="clickEffect">
                                  <p:stCondLst>
                                    <p:cond delay="0"/>
                                  </p:stCondLst>
                                  <p:childTnLst>
                                    <p:set>
                                      <p:cBhvr>
                                        <p:cTn id="123" dur="1" fill="hold">
                                          <p:stCondLst>
                                            <p:cond delay="0"/>
                                          </p:stCondLst>
                                        </p:cTn>
                                        <p:tgtEl>
                                          <p:spTgt spid="11"/>
                                        </p:tgtEl>
                                        <p:attrNameLst>
                                          <p:attrName>style.visibility</p:attrName>
                                        </p:attrNameLst>
                                      </p:cBhvr>
                                      <p:to>
                                        <p:strVal val="visible"/>
                                      </p:to>
                                    </p:set>
                                    <p:animEffect transition="in" filter="circle(in)">
                                      <p:cBhvr>
                                        <p:cTn id="124" dur="2000"/>
                                        <p:tgtEl>
                                          <p:spTgt spid="11"/>
                                        </p:tgtEl>
                                      </p:cBhvr>
                                    </p:animEffect>
                                  </p:childTnLst>
                                </p:cTn>
                              </p:par>
                            </p:childTnLst>
                          </p:cTn>
                        </p:par>
                      </p:childTnLst>
                    </p:cTn>
                  </p:par>
                  <p:par>
                    <p:cTn id="125" fill="hold">
                      <p:stCondLst>
                        <p:cond delay="indefinite"/>
                      </p:stCondLst>
                      <p:childTnLst>
                        <p:par>
                          <p:cTn id="126" fill="hold">
                            <p:stCondLst>
                              <p:cond delay="0"/>
                            </p:stCondLst>
                            <p:childTnLst>
                              <p:par>
                                <p:cTn id="127" presetID="6" presetClass="exit" presetSubtype="32" fill="hold" grpId="1" nodeType="clickEffect">
                                  <p:stCondLst>
                                    <p:cond delay="0"/>
                                  </p:stCondLst>
                                  <p:childTnLst>
                                    <p:animEffect transition="out" filter="circle(out)">
                                      <p:cBhvr>
                                        <p:cTn id="128" dur="2000"/>
                                        <p:tgtEl>
                                          <p:spTgt spid="11"/>
                                        </p:tgtEl>
                                      </p:cBhvr>
                                    </p:animEffect>
                                    <p:set>
                                      <p:cBhvr>
                                        <p:cTn id="129" dur="1" fill="hold">
                                          <p:stCondLst>
                                            <p:cond delay="1999"/>
                                          </p:stCondLst>
                                        </p:cTn>
                                        <p:tgtEl>
                                          <p:spTgt spid="11"/>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16" presetClass="entr" presetSubtype="21" fill="hold" grpId="0" nodeType="clickEffect">
                                  <p:stCondLst>
                                    <p:cond delay="0"/>
                                  </p:stCondLst>
                                  <p:childTnLst>
                                    <p:set>
                                      <p:cBhvr>
                                        <p:cTn id="133" dur="1" fill="hold">
                                          <p:stCondLst>
                                            <p:cond delay="0"/>
                                          </p:stCondLst>
                                        </p:cTn>
                                        <p:tgtEl>
                                          <p:spTgt spid="12"/>
                                        </p:tgtEl>
                                        <p:attrNameLst>
                                          <p:attrName>style.visibility</p:attrName>
                                        </p:attrNameLst>
                                      </p:cBhvr>
                                      <p:to>
                                        <p:strVal val="visible"/>
                                      </p:to>
                                    </p:set>
                                    <p:animEffect transition="in" filter="barn(inVertical)">
                                      <p:cBhvr>
                                        <p:cTn id="1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4" grpId="0" animBg="1"/>
      <p:bldP spid="5" grpId="0" animBg="1"/>
      <p:bldP spid="27" grpId="0" animBg="1"/>
      <p:bldP spid="28" grpId="0"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11" name="Ellipse 10">
            <a:extLst>
              <a:ext uri="{FF2B5EF4-FFF2-40B4-BE49-F238E27FC236}">
                <a16:creationId xmlns:a16="http://schemas.microsoft.com/office/drawing/2014/main" id="{72664AC7-317F-3128-7F24-919912AD40A8}"/>
              </a:ext>
            </a:extLst>
          </p:cNvPr>
          <p:cNvSpPr/>
          <p:nvPr/>
        </p:nvSpPr>
        <p:spPr>
          <a:xfrm>
            <a:off x="340469" y="3066360"/>
            <a:ext cx="8155563" cy="8802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Est-ce que la discipline est exercée ? (séparation du mal collectivement)</a:t>
            </a:r>
          </a:p>
        </p:txBody>
      </p:sp>
      <p:sp>
        <p:nvSpPr>
          <p:cNvPr id="13" name="Ellipse 12">
            <a:extLst>
              <a:ext uri="{FF2B5EF4-FFF2-40B4-BE49-F238E27FC236}">
                <a16:creationId xmlns:a16="http://schemas.microsoft.com/office/drawing/2014/main" id="{CEDFECD5-E397-D7E7-E2AE-F55AB4C69FA3}"/>
              </a:ext>
            </a:extLst>
          </p:cNvPr>
          <p:cNvSpPr/>
          <p:nvPr/>
        </p:nvSpPr>
        <p:spPr>
          <a:xfrm>
            <a:off x="472906" y="1276505"/>
            <a:ext cx="8036091" cy="777929"/>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Quand c’est une doctrine qui rassemble…</a:t>
            </a:r>
          </a:p>
        </p:txBody>
      </p:sp>
      <p:sp>
        <p:nvSpPr>
          <p:cNvPr id="2" name="Ellipse 1">
            <a:extLst>
              <a:ext uri="{FF2B5EF4-FFF2-40B4-BE49-F238E27FC236}">
                <a16:creationId xmlns:a16="http://schemas.microsoft.com/office/drawing/2014/main" id="{A361D787-2706-8265-6CC6-7FF131F46DB1}"/>
              </a:ext>
            </a:extLst>
          </p:cNvPr>
          <p:cNvSpPr/>
          <p:nvPr/>
        </p:nvSpPr>
        <p:spPr>
          <a:xfrm>
            <a:off x="340469" y="2157820"/>
            <a:ext cx="8168528" cy="834837"/>
          </a:xfrm>
          <a:prstGeom prst="ellipse">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Est-ce qu’une organisation limite l’action du St Esprit ? </a:t>
            </a:r>
            <a:r>
              <a:rPr lang="fr-FR" dirty="0"/>
              <a:t>(clergé, réunions préparées)</a:t>
            </a:r>
          </a:p>
        </p:txBody>
      </p:sp>
      <p:sp>
        <p:nvSpPr>
          <p:cNvPr id="6" name="Ellipse 5">
            <a:extLst>
              <a:ext uri="{FF2B5EF4-FFF2-40B4-BE49-F238E27FC236}">
                <a16:creationId xmlns:a16="http://schemas.microsoft.com/office/drawing/2014/main" id="{018CE089-4969-E794-E47F-75691C830809}"/>
              </a:ext>
            </a:extLst>
          </p:cNvPr>
          <p:cNvSpPr/>
          <p:nvPr/>
        </p:nvSpPr>
        <p:spPr>
          <a:xfrm>
            <a:off x="406687" y="4061842"/>
            <a:ext cx="8168528" cy="719419"/>
          </a:xfrm>
          <a:prstGeom prst="ellipse">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Est-ce qu’on n’envisage que la responsabilité individuelle ? </a:t>
            </a:r>
            <a:r>
              <a:rPr lang="fr-FR" dirty="0"/>
              <a:t>(pas de solidarité collective)</a:t>
            </a:r>
          </a:p>
        </p:txBody>
      </p:sp>
      <p:sp>
        <p:nvSpPr>
          <p:cNvPr id="7" name="Ellipse 6">
            <a:extLst>
              <a:ext uri="{FF2B5EF4-FFF2-40B4-BE49-F238E27FC236}">
                <a16:creationId xmlns:a16="http://schemas.microsoft.com/office/drawing/2014/main" id="{84BE96FB-18F2-CCAD-19ED-8FCDA5BA982D}"/>
              </a:ext>
            </a:extLst>
          </p:cNvPr>
          <p:cNvSpPr/>
          <p:nvPr/>
        </p:nvSpPr>
        <p:spPr>
          <a:xfrm>
            <a:off x="360016" y="6011303"/>
            <a:ext cx="8215199" cy="856194"/>
          </a:xfrm>
          <a:prstGeom prst="ellipse">
            <a:avLst/>
          </a:prstGeom>
          <a:solidFill>
            <a:srgbClr val="93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Et si on professe des doctrines qui portent atteinte à la personne du Seigneur ?</a:t>
            </a:r>
          </a:p>
        </p:txBody>
      </p:sp>
      <p:sp>
        <p:nvSpPr>
          <p:cNvPr id="9" name="Ellipse 8">
            <a:extLst>
              <a:ext uri="{FF2B5EF4-FFF2-40B4-BE49-F238E27FC236}">
                <a16:creationId xmlns:a16="http://schemas.microsoft.com/office/drawing/2014/main" id="{F1520110-85E6-B915-9CB6-01108B1E62BB}"/>
              </a:ext>
            </a:extLst>
          </p:cNvPr>
          <p:cNvSpPr/>
          <p:nvPr/>
        </p:nvSpPr>
        <p:spPr>
          <a:xfrm>
            <a:off x="327505" y="4875251"/>
            <a:ext cx="8168527" cy="974885"/>
          </a:xfrm>
          <a:prstGeom prst="ellipse">
            <a:avLst/>
          </a:prstGeom>
          <a:solidFill>
            <a:srgbClr val="FCE0F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8B0000"/>
                </a:solidFill>
              </a:rPr>
              <a:t>Puis-je m’associer à ceux qui affirment qu’on peut perdre son salut ?</a:t>
            </a:r>
          </a:p>
        </p:txBody>
      </p:sp>
      <p:sp>
        <p:nvSpPr>
          <p:cNvPr id="10" name="Ellipse 9">
            <a:extLst>
              <a:ext uri="{FF2B5EF4-FFF2-40B4-BE49-F238E27FC236}">
                <a16:creationId xmlns:a16="http://schemas.microsoft.com/office/drawing/2014/main" id="{27AD9040-F8E1-CC4C-4279-E7C00575E0D5}"/>
              </a:ext>
            </a:extLst>
          </p:cNvPr>
          <p:cNvSpPr/>
          <p:nvPr/>
        </p:nvSpPr>
        <p:spPr>
          <a:xfrm>
            <a:off x="304799" y="217395"/>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22</a:t>
            </a:r>
          </a:p>
        </p:txBody>
      </p:sp>
      <p:sp>
        <p:nvSpPr>
          <p:cNvPr id="12" name="Ellipse 11">
            <a:extLst>
              <a:ext uri="{FF2B5EF4-FFF2-40B4-BE49-F238E27FC236}">
                <a16:creationId xmlns:a16="http://schemas.microsoft.com/office/drawing/2014/main" id="{4A7A7CC4-9A49-3DFF-0337-F816F153CF83}"/>
              </a:ext>
            </a:extLst>
          </p:cNvPr>
          <p:cNvSpPr/>
          <p:nvPr/>
        </p:nvSpPr>
        <p:spPr>
          <a:xfrm>
            <a:off x="1899138" y="217395"/>
            <a:ext cx="9551964" cy="903860"/>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FFFF00"/>
                </a:solidFill>
                <a:latin typeface="Forte" panose="03060902040502070203" pitchFamily="66" charset="0"/>
              </a:rPr>
              <a:t>Quelle séparation ?</a:t>
            </a:r>
          </a:p>
        </p:txBody>
      </p:sp>
      <p:sp>
        <p:nvSpPr>
          <p:cNvPr id="14" name="Rectangle : coins arrondis 13">
            <a:extLst>
              <a:ext uri="{FF2B5EF4-FFF2-40B4-BE49-F238E27FC236}">
                <a16:creationId xmlns:a16="http://schemas.microsoft.com/office/drawing/2014/main" id="{18A61A98-A3D4-34B8-81C0-EE0FF9859670}"/>
              </a:ext>
            </a:extLst>
          </p:cNvPr>
          <p:cNvSpPr/>
          <p:nvPr/>
        </p:nvSpPr>
        <p:spPr>
          <a:xfrm>
            <a:off x="7923503" y="963925"/>
            <a:ext cx="4138168" cy="1036565"/>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Oui, mais nous </a:t>
            </a:r>
            <a:r>
              <a:rPr lang="fr-FR" sz="2000" dirty="0"/>
              <a:t>; nous rassemblons-nous réellement autour du Seigneur et pour lui ?</a:t>
            </a:r>
          </a:p>
        </p:txBody>
      </p:sp>
      <p:sp>
        <p:nvSpPr>
          <p:cNvPr id="15" name="Rectangle : coins arrondis 14">
            <a:extLst>
              <a:ext uri="{FF2B5EF4-FFF2-40B4-BE49-F238E27FC236}">
                <a16:creationId xmlns:a16="http://schemas.microsoft.com/office/drawing/2014/main" id="{86A37D68-2309-875B-B400-811BC80D24ED}"/>
              </a:ext>
            </a:extLst>
          </p:cNvPr>
          <p:cNvSpPr/>
          <p:nvPr/>
        </p:nvSpPr>
        <p:spPr>
          <a:xfrm>
            <a:off x="7923503" y="2049933"/>
            <a:ext cx="4138170" cy="1620452"/>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Oui, mais nous </a:t>
            </a:r>
            <a:r>
              <a:rPr lang="fr-FR" sz="2400" dirty="0"/>
              <a:t>; n’avons-nous pas établi un clergé de fait ?</a:t>
            </a:r>
          </a:p>
          <a:p>
            <a:pPr algn="ctr"/>
            <a:r>
              <a:rPr lang="fr-FR" sz="2400" dirty="0"/>
              <a:t>Est-ce le St. Esprit qui conduit nos réunions ?</a:t>
            </a:r>
          </a:p>
        </p:txBody>
      </p:sp>
      <p:sp>
        <p:nvSpPr>
          <p:cNvPr id="16" name="Rectangle : coins arrondis 15">
            <a:extLst>
              <a:ext uri="{FF2B5EF4-FFF2-40B4-BE49-F238E27FC236}">
                <a16:creationId xmlns:a16="http://schemas.microsoft.com/office/drawing/2014/main" id="{90EF967D-3A13-9B86-B87F-2778AB2B4D52}"/>
              </a:ext>
            </a:extLst>
          </p:cNvPr>
          <p:cNvSpPr/>
          <p:nvPr/>
        </p:nvSpPr>
        <p:spPr>
          <a:xfrm>
            <a:off x="7923501" y="3753479"/>
            <a:ext cx="4138170" cy="1036565"/>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Oui, mais nous </a:t>
            </a:r>
            <a:r>
              <a:rPr lang="fr-FR" sz="2400" dirty="0"/>
              <a:t>; réalisons-nous en pratique cette solidarité collective ?</a:t>
            </a:r>
          </a:p>
        </p:txBody>
      </p:sp>
      <p:sp>
        <p:nvSpPr>
          <p:cNvPr id="17" name="Rectangle : coins arrondis 16">
            <a:extLst>
              <a:ext uri="{FF2B5EF4-FFF2-40B4-BE49-F238E27FC236}">
                <a16:creationId xmlns:a16="http://schemas.microsoft.com/office/drawing/2014/main" id="{42A87D83-0A7C-CDC4-25AB-8149C16F50EF}"/>
              </a:ext>
            </a:extLst>
          </p:cNvPr>
          <p:cNvSpPr/>
          <p:nvPr/>
        </p:nvSpPr>
        <p:spPr>
          <a:xfrm>
            <a:off x="7923501" y="5039818"/>
            <a:ext cx="4138171" cy="1683471"/>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Oui, mais nous </a:t>
            </a:r>
            <a:r>
              <a:rPr lang="fr-FR" sz="2400" dirty="0"/>
              <a:t>; les gloires de notre Seigneur et de son </a:t>
            </a:r>
            <a:r>
              <a:rPr lang="fr-FR" sz="2400" dirty="0" err="1"/>
              <a:t>oeuvre</a:t>
            </a:r>
            <a:r>
              <a:rPr lang="fr-FR" sz="2400" dirty="0"/>
              <a:t>, étreignent-elles nos cœurs ? </a:t>
            </a:r>
          </a:p>
        </p:txBody>
      </p:sp>
      <p:sp>
        <p:nvSpPr>
          <p:cNvPr id="18" name="Rectangle : coins arrondis 17">
            <a:extLst>
              <a:ext uri="{FF2B5EF4-FFF2-40B4-BE49-F238E27FC236}">
                <a16:creationId xmlns:a16="http://schemas.microsoft.com/office/drawing/2014/main" id="{A0F526E9-37E2-3057-1BEA-7A2369DF1E86}"/>
              </a:ext>
            </a:extLst>
          </p:cNvPr>
          <p:cNvSpPr/>
          <p:nvPr/>
        </p:nvSpPr>
        <p:spPr>
          <a:xfrm>
            <a:off x="302155" y="1081566"/>
            <a:ext cx="8036092" cy="2684606"/>
          </a:xfrm>
          <a:prstGeom prst="round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FFF00"/>
                </a:solidFill>
              </a:rPr>
              <a:t>Pourtant, n’ai-je pas à vivre ce que j’ai compris de la Parole de Dieu ?</a:t>
            </a:r>
          </a:p>
          <a:p>
            <a:pPr algn="ctr"/>
            <a:r>
              <a:rPr lang="fr-FR" sz="2800" dirty="0">
                <a:solidFill>
                  <a:schemeClr val="accent4">
                    <a:lumMod val="20000"/>
                    <a:lumOff val="80000"/>
                  </a:schemeClr>
                </a:solidFill>
              </a:rPr>
              <a:t>Sans esprit de jugement pharisaïque.</a:t>
            </a:r>
          </a:p>
          <a:p>
            <a:pPr algn="ctr"/>
            <a:r>
              <a:rPr lang="fr-FR" sz="2800" dirty="0">
                <a:solidFill>
                  <a:schemeClr val="accent4">
                    <a:lumMod val="20000"/>
                    <a:lumOff val="80000"/>
                  </a:schemeClr>
                </a:solidFill>
              </a:rPr>
              <a:t>Ceux à qui je ne peux pas m’associer n’ont pas à faire à moi mais à leur Seigneur.</a:t>
            </a:r>
          </a:p>
          <a:p>
            <a:pPr algn="ctr"/>
            <a:endParaRPr lang="fr-FR" sz="3200" dirty="0">
              <a:solidFill>
                <a:srgbClr val="FFFF00"/>
              </a:solidFill>
            </a:endParaRPr>
          </a:p>
        </p:txBody>
      </p:sp>
      <p:sp>
        <p:nvSpPr>
          <p:cNvPr id="19" name="Ellipse 18">
            <a:extLst>
              <a:ext uri="{FF2B5EF4-FFF2-40B4-BE49-F238E27FC236}">
                <a16:creationId xmlns:a16="http://schemas.microsoft.com/office/drawing/2014/main" id="{A9859C5C-DDFE-72A8-5EFA-B57D7E6C157F}"/>
              </a:ext>
            </a:extLst>
          </p:cNvPr>
          <p:cNvSpPr/>
          <p:nvPr/>
        </p:nvSpPr>
        <p:spPr>
          <a:xfrm>
            <a:off x="307840" y="4063401"/>
            <a:ext cx="11543691" cy="2695087"/>
          </a:xfrm>
          <a:prstGeom prst="ellipse">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u="sng" dirty="0">
                <a:solidFill>
                  <a:schemeClr val="tx1">
                    <a:lumMod val="95000"/>
                    <a:lumOff val="5000"/>
                  </a:schemeClr>
                </a:solidFill>
              </a:rPr>
              <a:t>Une différence à faire entre :</a:t>
            </a:r>
          </a:p>
          <a:p>
            <a:pPr marL="285750" indent="-285750" algn="ctr">
              <a:buFontTx/>
              <a:buChar char="-"/>
            </a:pPr>
            <a:r>
              <a:rPr lang="fr-FR" sz="4400" dirty="0">
                <a:solidFill>
                  <a:schemeClr val="accent1">
                    <a:lumMod val="50000"/>
                  </a:schemeClr>
                </a:solidFill>
              </a:rPr>
              <a:t>un fonctionnement institué </a:t>
            </a:r>
          </a:p>
          <a:p>
            <a:pPr algn="ctr"/>
            <a:r>
              <a:rPr lang="fr-FR" sz="3200" dirty="0">
                <a:solidFill>
                  <a:srgbClr val="FFFF00"/>
                </a:solidFill>
              </a:rPr>
              <a:t>et</a:t>
            </a:r>
            <a:r>
              <a:rPr lang="fr-FR" sz="3200" dirty="0">
                <a:solidFill>
                  <a:srgbClr val="950000"/>
                </a:solidFill>
              </a:rPr>
              <a:t> </a:t>
            </a:r>
          </a:p>
          <a:p>
            <a:pPr marL="285750" indent="-285750" algn="ctr">
              <a:buFontTx/>
              <a:buChar char="-"/>
            </a:pPr>
            <a:r>
              <a:rPr lang="fr-FR" sz="4400" dirty="0">
                <a:solidFill>
                  <a:srgbClr val="950000"/>
                </a:solidFill>
              </a:rPr>
              <a:t>une pratique liée à nos faiblesses. </a:t>
            </a:r>
          </a:p>
        </p:txBody>
      </p:sp>
      <p:sp>
        <p:nvSpPr>
          <p:cNvPr id="3" name="Ellipse 2">
            <a:extLst>
              <a:ext uri="{FF2B5EF4-FFF2-40B4-BE49-F238E27FC236}">
                <a16:creationId xmlns:a16="http://schemas.microsoft.com/office/drawing/2014/main" id="{6627C739-FD55-BABA-8D0F-62BAAEBFFC81}"/>
              </a:ext>
            </a:extLst>
          </p:cNvPr>
          <p:cNvSpPr/>
          <p:nvPr/>
        </p:nvSpPr>
        <p:spPr>
          <a:xfrm>
            <a:off x="206477" y="134712"/>
            <a:ext cx="11680724" cy="4152154"/>
          </a:xfrm>
          <a:prstGeom prst="ellipse">
            <a:avLst/>
          </a:prstGeom>
          <a:solidFill>
            <a:srgbClr val="F1E87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860000"/>
                </a:solidFill>
              </a:rPr>
              <a:t>« Et un jeune homme courut et rapporta cela à Moïse, disant : </a:t>
            </a:r>
            <a:r>
              <a:rPr lang="fr-FR" sz="2400" dirty="0" err="1">
                <a:solidFill>
                  <a:srgbClr val="860000"/>
                </a:solidFill>
              </a:rPr>
              <a:t>Eldad</a:t>
            </a:r>
            <a:r>
              <a:rPr lang="fr-FR" sz="2400" dirty="0">
                <a:solidFill>
                  <a:srgbClr val="860000"/>
                </a:solidFill>
              </a:rPr>
              <a:t> et </a:t>
            </a:r>
            <a:r>
              <a:rPr lang="fr-FR" sz="2400" dirty="0" err="1">
                <a:solidFill>
                  <a:srgbClr val="860000"/>
                </a:solidFill>
              </a:rPr>
              <a:t>Médad</a:t>
            </a:r>
            <a:r>
              <a:rPr lang="fr-FR" sz="2400" dirty="0">
                <a:solidFill>
                  <a:srgbClr val="860000"/>
                </a:solidFill>
              </a:rPr>
              <a:t> prophétisent dans le camp. »</a:t>
            </a:r>
          </a:p>
          <a:p>
            <a:r>
              <a:rPr lang="fr-FR" sz="2400" dirty="0">
                <a:solidFill>
                  <a:srgbClr val="860000"/>
                </a:solidFill>
              </a:rPr>
              <a:t>« Et Josué, fils de </a:t>
            </a:r>
            <a:r>
              <a:rPr lang="fr-FR" sz="2400" dirty="0" err="1">
                <a:solidFill>
                  <a:srgbClr val="860000"/>
                </a:solidFill>
              </a:rPr>
              <a:t>Nun</a:t>
            </a:r>
            <a:r>
              <a:rPr lang="fr-FR" sz="2400" dirty="0">
                <a:solidFill>
                  <a:srgbClr val="860000"/>
                </a:solidFill>
              </a:rPr>
              <a:t>, qui servait Moïse, l'un de ses jeunes gens, répondit et dit : </a:t>
            </a:r>
          </a:p>
          <a:p>
            <a:r>
              <a:rPr lang="fr-FR" sz="2400" dirty="0">
                <a:solidFill>
                  <a:srgbClr val="860000"/>
                </a:solidFill>
              </a:rPr>
              <a:t>Mon seigneur Moïse, </a:t>
            </a:r>
            <a:r>
              <a:rPr lang="fr-FR" sz="3600" dirty="0">
                <a:solidFill>
                  <a:srgbClr val="C00000"/>
                </a:solidFill>
              </a:rPr>
              <a:t>empêche-les</a:t>
            </a:r>
            <a:r>
              <a:rPr lang="fr-FR" sz="2400" dirty="0">
                <a:solidFill>
                  <a:srgbClr val="860000"/>
                </a:solidFill>
              </a:rPr>
              <a:t>.  »</a:t>
            </a:r>
          </a:p>
          <a:p>
            <a:r>
              <a:rPr lang="fr-FR" sz="2400" dirty="0">
                <a:solidFill>
                  <a:srgbClr val="860000"/>
                </a:solidFill>
              </a:rPr>
              <a:t>« Et Moïse lui dit : Es-tu jaloux pour moi ? Ah ! que </a:t>
            </a:r>
            <a:r>
              <a:rPr lang="fr-FR" sz="3200" b="1" dirty="0">
                <a:solidFill>
                  <a:srgbClr val="C00000"/>
                </a:solidFill>
              </a:rPr>
              <a:t>plutôt tout le peuple de l'Éternel fût prophète</a:t>
            </a:r>
            <a:r>
              <a:rPr lang="fr-FR" sz="2400" dirty="0">
                <a:solidFill>
                  <a:srgbClr val="860000"/>
                </a:solidFill>
              </a:rPr>
              <a:t> ; que l'Éternel mît son Esprit sur eux ! » </a:t>
            </a:r>
            <a:r>
              <a:rPr lang="fr-FR" dirty="0">
                <a:solidFill>
                  <a:schemeClr val="accent2">
                    <a:lumMod val="50000"/>
                  </a:schemeClr>
                </a:solidFill>
              </a:rPr>
              <a:t>(No. 11 : 27-29)</a:t>
            </a:r>
          </a:p>
        </p:txBody>
      </p:sp>
    </p:spTree>
    <p:extLst>
      <p:ext uri="{BB962C8B-B14F-4D97-AF65-F5344CB8AC3E}">
        <p14:creationId xmlns:p14="http://schemas.microsoft.com/office/powerpoint/2010/main" val="352342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1000" fill="hold"/>
                                        <p:tgtEl>
                                          <p:spTgt spid="14"/>
                                        </p:tgtEl>
                                        <p:attrNameLst>
                                          <p:attrName>ppt_w</p:attrName>
                                        </p:attrNameLst>
                                      </p:cBhvr>
                                      <p:tavLst>
                                        <p:tav tm="0">
                                          <p:val>
                                            <p:fltVal val="0"/>
                                          </p:val>
                                        </p:tav>
                                        <p:tav tm="100000">
                                          <p:val>
                                            <p:strVal val="#ppt_w"/>
                                          </p:val>
                                        </p:tav>
                                      </p:tavLst>
                                    </p:anim>
                                    <p:anim calcmode="lin" valueType="num">
                                      <p:cBhvr>
                                        <p:cTn id="13" dur="1000" fill="hold"/>
                                        <p:tgtEl>
                                          <p:spTgt spid="14"/>
                                        </p:tgtEl>
                                        <p:attrNameLst>
                                          <p:attrName>ppt_h</p:attrName>
                                        </p:attrNameLst>
                                      </p:cBhvr>
                                      <p:tavLst>
                                        <p:tav tm="0">
                                          <p:val>
                                            <p:fltVal val="0"/>
                                          </p:val>
                                        </p:tav>
                                        <p:tav tm="100000">
                                          <p:val>
                                            <p:strVal val="#ppt_h"/>
                                          </p:val>
                                        </p:tav>
                                      </p:tavLst>
                                    </p:anim>
                                    <p:anim calcmode="lin" valueType="num">
                                      <p:cBhvr>
                                        <p:cTn id="14" dur="1000" fill="hold"/>
                                        <p:tgtEl>
                                          <p:spTgt spid="14"/>
                                        </p:tgtEl>
                                        <p:attrNameLst>
                                          <p:attrName>style.rotation</p:attrName>
                                        </p:attrNameLst>
                                      </p:cBhvr>
                                      <p:tavLst>
                                        <p:tav tm="0">
                                          <p:val>
                                            <p:fltVal val="90"/>
                                          </p:val>
                                        </p:tav>
                                        <p:tav tm="100000">
                                          <p:val>
                                            <p:fltVal val="0"/>
                                          </p:val>
                                        </p:tav>
                                      </p:tavLst>
                                    </p:anim>
                                    <p:animEffect transition="in" filter="fade">
                                      <p:cBhvr>
                                        <p:cTn id="15" dur="10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1000" fill="hold"/>
                                        <p:tgtEl>
                                          <p:spTgt spid="15"/>
                                        </p:tgtEl>
                                        <p:attrNameLst>
                                          <p:attrName>ppt_w</p:attrName>
                                        </p:attrNameLst>
                                      </p:cBhvr>
                                      <p:tavLst>
                                        <p:tav tm="0">
                                          <p:val>
                                            <p:fltVal val="0"/>
                                          </p:val>
                                        </p:tav>
                                        <p:tav tm="100000">
                                          <p:val>
                                            <p:strVal val="#ppt_w"/>
                                          </p:val>
                                        </p:tav>
                                      </p:tavLst>
                                    </p:anim>
                                    <p:anim calcmode="lin" valueType="num">
                                      <p:cBhvr>
                                        <p:cTn id="26" dur="1000" fill="hold"/>
                                        <p:tgtEl>
                                          <p:spTgt spid="15"/>
                                        </p:tgtEl>
                                        <p:attrNameLst>
                                          <p:attrName>ppt_h</p:attrName>
                                        </p:attrNameLst>
                                      </p:cBhvr>
                                      <p:tavLst>
                                        <p:tav tm="0">
                                          <p:val>
                                            <p:fltVal val="0"/>
                                          </p:val>
                                        </p:tav>
                                        <p:tav tm="100000">
                                          <p:val>
                                            <p:strVal val="#ppt_h"/>
                                          </p:val>
                                        </p:tav>
                                      </p:tavLst>
                                    </p:anim>
                                    <p:anim calcmode="lin" valueType="num">
                                      <p:cBhvr>
                                        <p:cTn id="27" dur="1000" fill="hold"/>
                                        <p:tgtEl>
                                          <p:spTgt spid="15"/>
                                        </p:tgtEl>
                                        <p:attrNameLst>
                                          <p:attrName>style.rotation</p:attrName>
                                        </p:attrNameLst>
                                      </p:cBhvr>
                                      <p:tavLst>
                                        <p:tav tm="0">
                                          <p:val>
                                            <p:fltVal val="90"/>
                                          </p:val>
                                        </p:tav>
                                        <p:tav tm="100000">
                                          <p:val>
                                            <p:fltVal val="0"/>
                                          </p:val>
                                        </p:tav>
                                      </p:tavLst>
                                    </p:anim>
                                    <p:animEffect transition="in" filter="fade">
                                      <p:cBhvr>
                                        <p:cTn id="28" dur="10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left)">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wipe(left)">
                                      <p:cBhvr>
                                        <p:cTn id="38" dur="5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p:cTn id="43" dur="1000" fill="hold"/>
                                        <p:tgtEl>
                                          <p:spTgt spid="16"/>
                                        </p:tgtEl>
                                        <p:attrNameLst>
                                          <p:attrName>ppt_w</p:attrName>
                                        </p:attrNameLst>
                                      </p:cBhvr>
                                      <p:tavLst>
                                        <p:tav tm="0">
                                          <p:val>
                                            <p:fltVal val="0"/>
                                          </p:val>
                                        </p:tav>
                                        <p:tav tm="100000">
                                          <p:val>
                                            <p:strVal val="#ppt_w"/>
                                          </p:val>
                                        </p:tav>
                                      </p:tavLst>
                                    </p:anim>
                                    <p:anim calcmode="lin" valueType="num">
                                      <p:cBhvr>
                                        <p:cTn id="44" dur="1000" fill="hold"/>
                                        <p:tgtEl>
                                          <p:spTgt spid="16"/>
                                        </p:tgtEl>
                                        <p:attrNameLst>
                                          <p:attrName>ppt_h</p:attrName>
                                        </p:attrNameLst>
                                      </p:cBhvr>
                                      <p:tavLst>
                                        <p:tav tm="0">
                                          <p:val>
                                            <p:fltVal val="0"/>
                                          </p:val>
                                        </p:tav>
                                        <p:tav tm="100000">
                                          <p:val>
                                            <p:strVal val="#ppt_h"/>
                                          </p:val>
                                        </p:tav>
                                      </p:tavLst>
                                    </p:anim>
                                    <p:anim calcmode="lin" valueType="num">
                                      <p:cBhvr>
                                        <p:cTn id="45" dur="1000" fill="hold"/>
                                        <p:tgtEl>
                                          <p:spTgt spid="16"/>
                                        </p:tgtEl>
                                        <p:attrNameLst>
                                          <p:attrName>style.rotation</p:attrName>
                                        </p:attrNameLst>
                                      </p:cBhvr>
                                      <p:tavLst>
                                        <p:tav tm="0">
                                          <p:val>
                                            <p:fltVal val="90"/>
                                          </p:val>
                                        </p:tav>
                                        <p:tav tm="100000">
                                          <p:val>
                                            <p:fltVal val="0"/>
                                          </p:val>
                                        </p:tav>
                                      </p:tavLst>
                                    </p:anim>
                                    <p:animEffect transition="in" filter="fade">
                                      <p:cBhvr>
                                        <p:cTn id="46" dur="10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wipe(left)">
                                      <p:cBhvr>
                                        <p:cTn id="51" dur="500"/>
                                        <p:tgtEl>
                                          <p:spTgt spid="9"/>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wipe(left)">
                                      <p:cBhvr>
                                        <p:cTn id="56" dur="500"/>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p:cTn id="61" dur="1000" fill="hold"/>
                                        <p:tgtEl>
                                          <p:spTgt spid="17"/>
                                        </p:tgtEl>
                                        <p:attrNameLst>
                                          <p:attrName>ppt_w</p:attrName>
                                        </p:attrNameLst>
                                      </p:cBhvr>
                                      <p:tavLst>
                                        <p:tav tm="0">
                                          <p:val>
                                            <p:fltVal val="0"/>
                                          </p:val>
                                        </p:tav>
                                        <p:tav tm="100000">
                                          <p:val>
                                            <p:strVal val="#ppt_w"/>
                                          </p:val>
                                        </p:tav>
                                      </p:tavLst>
                                    </p:anim>
                                    <p:anim calcmode="lin" valueType="num">
                                      <p:cBhvr>
                                        <p:cTn id="62" dur="1000" fill="hold"/>
                                        <p:tgtEl>
                                          <p:spTgt spid="17"/>
                                        </p:tgtEl>
                                        <p:attrNameLst>
                                          <p:attrName>ppt_h</p:attrName>
                                        </p:attrNameLst>
                                      </p:cBhvr>
                                      <p:tavLst>
                                        <p:tav tm="0">
                                          <p:val>
                                            <p:fltVal val="0"/>
                                          </p:val>
                                        </p:tav>
                                        <p:tav tm="100000">
                                          <p:val>
                                            <p:strVal val="#ppt_h"/>
                                          </p:val>
                                        </p:tav>
                                      </p:tavLst>
                                    </p:anim>
                                    <p:anim calcmode="lin" valueType="num">
                                      <p:cBhvr>
                                        <p:cTn id="63" dur="1000" fill="hold"/>
                                        <p:tgtEl>
                                          <p:spTgt spid="17"/>
                                        </p:tgtEl>
                                        <p:attrNameLst>
                                          <p:attrName>style.rotation</p:attrName>
                                        </p:attrNameLst>
                                      </p:cBhvr>
                                      <p:tavLst>
                                        <p:tav tm="0">
                                          <p:val>
                                            <p:fltVal val="90"/>
                                          </p:val>
                                        </p:tav>
                                        <p:tav tm="100000">
                                          <p:val>
                                            <p:fltVal val="0"/>
                                          </p:val>
                                        </p:tav>
                                      </p:tavLst>
                                    </p:anim>
                                    <p:animEffect transition="in" filter="fade">
                                      <p:cBhvr>
                                        <p:cTn id="64" dur="1000"/>
                                        <p:tgtEl>
                                          <p:spTgt spid="17"/>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barn(inVertical)">
                                      <p:cBhvr>
                                        <p:cTn id="69" dur="500"/>
                                        <p:tgtEl>
                                          <p:spTgt spid="18"/>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1" fill="hold" grpId="0" nodeType="clickEffect">
                                  <p:stCondLst>
                                    <p:cond delay="0"/>
                                  </p:stCondLst>
                                  <p:childTnLst>
                                    <p:set>
                                      <p:cBhvr>
                                        <p:cTn id="73" dur="1" fill="hold">
                                          <p:stCondLst>
                                            <p:cond delay="0"/>
                                          </p:stCondLst>
                                        </p:cTn>
                                        <p:tgtEl>
                                          <p:spTgt spid="3"/>
                                        </p:tgtEl>
                                        <p:attrNameLst>
                                          <p:attrName>style.visibility</p:attrName>
                                        </p:attrNameLst>
                                      </p:cBhvr>
                                      <p:to>
                                        <p:strVal val="visible"/>
                                      </p:to>
                                    </p:set>
                                    <p:animEffect transition="in" filter="wheel(1)">
                                      <p:cBhvr>
                                        <p:cTn id="74" dur="2000"/>
                                        <p:tgtEl>
                                          <p:spTgt spid="3"/>
                                        </p:tgtEl>
                                      </p:cBhvr>
                                    </p:animEffect>
                                  </p:childTnLst>
                                </p:cTn>
                              </p:par>
                            </p:childTnLst>
                          </p:cTn>
                        </p:par>
                      </p:childTnLst>
                    </p:cTn>
                  </p:par>
                  <p:par>
                    <p:cTn id="75" fill="hold">
                      <p:stCondLst>
                        <p:cond delay="indefinite"/>
                      </p:stCondLst>
                      <p:childTnLst>
                        <p:par>
                          <p:cTn id="76" fill="hold">
                            <p:stCondLst>
                              <p:cond delay="0"/>
                            </p:stCondLst>
                            <p:childTnLst>
                              <p:par>
                                <p:cTn id="77" presetID="21" presetClass="exit" presetSubtype="1" fill="hold" grpId="1" nodeType="clickEffect">
                                  <p:stCondLst>
                                    <p:cond delay="0"/>
                                  </p:stCondLst>
                                  <p:childTnLst>
                                    <p:animEffect transition="out" filter="wheel(1)">
                                      <p:cBhvr>
                                        <p:cTn id="78" dur="2000"/>
                                        <p:tgtEl>
                                          <p:spTgt spid="3"/>
                                        </p:tgtEl>
                                      </p:cBhvr>
                                    </p:animEffect>
                                    <p:set>
                                      <p:cBhvr>
                                        <p:cTn id="79" dur="1" fill="hold">
                                          <p:stCondLst>
                                            <p:cond delay="1999"/>
                                          </p:stCondLst>
                                        </p:cTn>
                                        <p:tgtEl>
                                          <p:spTgt spid="3"/>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4" presetClass="entr" presetSubtype="10"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randombar(horizontal)">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2" grpId="0" animBg="1"/>
      <p:bldP spid="6" grpId="0" animBg="1"/>
      <p:bldP spid="7" grpId="0" animBg="1"/>
      <p:bldP spid="9" grpId="0" animBg="1"/>
      <p:bldP spid="14" grpId="0" animBg="1"/>
      <p:bldP spid="15" grpId="0" animBg="1"/>
      <p:bldP spid="16" grpId="0" animBg="1"/>
      <p:bldP spid="17" grpId="0" animBg="1"/>
      <p:bldP spid="18" grpId="0" animBg="1"/>
      <p:bldP spid="19" grpId="0" animBg="1"/>
      <p:bldP spid="3" grpId="0" animBg="1"/>
      <p:bldP spid="3"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7A569A9A-E880-3B62-893A-E46CD8DE4FD5}"/>
              </a:ext>
            </a:extLst>
          </p:cNvPr>
          <p:cNvSpPr/>
          <p:nvPr/>
        </p:nvSpPr>
        <p:spPr>
          <a:xfrm>
            <a:off x="410394" y="456237"/>
            <a:ext cx="8200208" cy="2263515"/>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FFFF00"/>
                </a:solidFill>
                <a:latin typeface="Mistral" panose="03090702030407020403" pitchFamily="66" charset="0"/>
              </a:rPr>
              <a:t>Si nous sommes séparés des systèmes alors pourquoi ne pas recevoir </a:t>
            </a:r>
          </a:p>
          <a:p>
            <a:pPr algn="ctr"/>
            <a:r>
              <a:rPr lang="fr-FR" sz="4800" dirty="0">
                <a:solidFill>
                  <a:srgbClr val="FFFF00"/>
                </a:solidFill>
                <a:latin typeface="Mistral" panose="03090702030407020403" pitchFamily="66" charset="0"/>
              </a:rPr>
              <a:t>                  les personnes ?</a:t>
            </a:r>
          </a:p>
        </p:txBody>
      </p:sp>
      <p:sp>
        <p:nvSpPr>
          <p:cNvPr id="3" name="Ellipse 2">
            <a:extLst>
              <a:ext uri="{FF2B5EF4-FFF2-40B4-BE49-F238E27FC236}">
                <a16:creationId xmlns:a16="http://schemas.microsoft.com/office/drawing/2014/main" id="{A8CA96EA-FFFF-E937-44ED-F23DE7E72CBD}"/>
              </a:ext>
            </a:extLst>
          </p:cNvPr>
          <p:cNvSpPr/>
          <p:nvPr/>
        </p:nvSpPr>
        <p:spPr>
          <a:xfrm>
            <a:off x="8610602" y="228153"/>
            <a:ext cx="3276599" cy="1409076"/>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2">
                    <a:lumMod val="50000"/>
                  </a:schemeClr>
                </a:solidFill>
              </a:rPr>
              <a:t>Les personnes sont-elles liées à un système ?</a:t>
            </a:r>
          </a:p>
        </p:txBody>
      </p:sp>
      <p:sp>
        <p:nvSpPr>
          <p:cNvPr id="4" name="Rectangle : coins arrondis 3">
            <a:extLst>
              <a:ext uri="{FF2B5EF4-FFF2-40B4-BE49-F238E27FC236}">
                <a16:creationId xmlns:a16="http://schemas.microsoft.com/office/drawing/2014/main" id="{18688E6B-1D77-43F8-9A18-69CC97572E24}"/>
              </a:ext>
            </a:extLst>
          </p:cNvPr>
          <p:cNvSpPr/>
          <p:nvPr/>
        </p:nvSpPr>
        <p:spPr>
          <a:xfrm>
            <a:off x="8615227" y="1812736"/>
            <a:ext cx="3185410" cy="1247931"/>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6">
                    <a:lumMod val="50000"/>
                  </a:schemeClr>
                </a:solidFill>
              </a:rPr>
              <a:t>Est-ce toujours un motif pour leur refuser la Cène ?</a:t>
            </a:r>
          </a:p>
        </p:txBody>
      </p:sp>
      <p:sp>
        <p:nvSpPr>
          <p:cNvPr id="5" name="Ellipse 4">
            <a:extLst>
              <a:ext uri="{FF2B5EF4-FFF2-40B4-BE49-F238E27FC236}">
                <a16:creationId xmlns:a16="http://schemas.microsoft.com/office/drawing/2014/main" id="{29D23B20-44F2-2E3B-4CA5-770672178530}"/>
              </a:ext>
            </a:extLst>
          </p:cNvPr>
          <p:cNvSpPr/>
          <p:nvPr/>
        </p:nvSpPr>
        <p:spPr>
          <a:xfrm>
            <a:off x="2928188" y="2862172"/>
            <a:ext cx="5121897" cy="1807164"/>
          </a:xfrm>
          <a:prstGeom prst="ellips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002060"/>
                </a:solidFill>
              </a:rPr>
              <a:t>Place à l’exercice</a:t>
            </a:r>
            <a:r>
              <a:rPr lang="fr-FR" dirty="0"/>
              <a:t> </a:t>
            </a:r>
          </a:p>
          <a:p>
            <a:pPr algn="ctr"/>
            <a:r>
              <a:rPr lang="fr-FR" sz="3600" b="1" dirty="0">
                <a:solidFill>
                  <a:schemeClr val="accent2">
                    <a:lumMod val="50000"/>
                  </a:schemeClr>
                </a:solidFill>
              </a:rPr>
              <a:t>Peut-être même </a:t>
            </a:r>
          </a:p>
          <a:p>
            <a:pPr algn="ctr"/>
            <a:r>
              <a:rPr lang="fr-FR" sz="3600" b="1" dirty="0">
                <a:solidFill>
                  <a:schemeClr val="accent2">
                    <a:lumMod val="50000"/>
                  </a:schemeClr>
                </a:solidFill>
              </a:rPr>
              <a:t>au support…</a:t>
            </a:r>
          </a:p>
        </p:txBody>
      </p:sp>
      <p:sp>
        <p:nvSpPr>
          <p:cNvPr id="6" name="Rectangle : coins arrondis 5">
            <a:extLst>
              <a:ext uri="{FF2B5EF4-FFF2-40B4-BE49-F238E27FC236}">
                <a16:creationId xmlns:a16="http://schemas.microsoft.com/office/drawing/2014/main" id="{8E4A4C39-8BDA-266E-433B-27C09AE9AB3D}"/>
              </a:ext>
            </a:extLst>
          </p:cNvPr>
          <p:cNvSpPr/>
          <p:nvPr/>
        </p:nvSpPr>
        <p:spPr>
          <a:xfrm>
            <a:off x="5907378" y="4983330"/>
            <a:ext cx="3039674" cy="530953"/>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002060"/>
                </a:solidFill>
              </a:rPr>
              <a:t>De l’ignorance ? </a:t>
            </a:r>
          </a:p>
        </p:txBody>
      </p:sp>
      <p:sp>
        <p:nvSpPr>
          <p:cNvPr id="7" name="Rectangle : coins arrondis 6">
            <a:extLst>
              <a:ext uri="{FF2B5EF4-FFF2-40B4-BE49-F238E27FC236}">
                <a16:creationId xmlns:a16="http://schemas.microsoft.com/office/drawing/2014/main" id="{48C90E5E-46E2-985C-F2FC-0FBA22F9F82B}"/>
              </a:ext>
            </a:extLst>
          </p:cNvPr>
          <p:cNvSpPr/>
          <p:nvPr/>
        </p:nvSpPr>
        <p:spPr>
          <a:xfrm>
            <a:off x="9054060" y="4960086"/>
            <a:ext cx="2833141" cy="530953"/>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De la droiture ? </a:t>
            </a:r>
          </a:p>
        </p:txBody>
      </p:sp>
      <p:sp>
        <p:nvSpPr>
          <p:cNvPr id="9" name="Ellipse 8">
            <a:extLst>
              <a:ext uri="{FF2B5EF4-FFF2-40B4-BE49-F238E27FC236}">
                <a16:creationId xmlns:a16="http://schemas.microsoft.com/office/drawing/2014/main" id="{AD2BFF1D-F5B6-988D-9DAA-1A3CC4C07875}"/>
              </a:ext>
            </a:extLst>
          </p:cNvPr>
          <p:cNvSpPr/>
          <p:nvPr/>
        </p:nvSpPr>
        <p:spPr>
          <a:xfrm>
            <a:off x="84752" y="3848449"/>
            <a:ext cx="7385537" cy="2837376"/>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8A0000"/>
                </a:solidFill>
              </a:rPr>
              <a:t>Si un croyant quitte le terrain de l’unité du corps, c’est </a:t>
            </a:r>
            <a:r>
              <a:rPr lang="fr-FR" sz="2800" b="1" dirty="0">
                <a:solidFill>
                  <a:srgbClr val="7030A0"/>
                </a:solidFill>
              </a:rPr>
              <a:t>sa responsabilité</a:t>
            </a:r>
            <a:r>
              <a:rPr lang="fr-FR" sz="2000" dirty="0">
                <a:solidFill>
                  <a:srgbClr val="8A0000"/>
                </a:solidFill>
              </a:rPr>
              <a:t>.</a:t>
            </a:r>
          </a:p>
          <a:p>
            <a:pPr algn="ctr"/>
            <a:r>
              <a:rPr lang="fr-FR" sz="2400" dirty="0">
                <a:solidFill>
                  <a:schemeClr val="tx1"/>
                </a:solidFill>
              </a:rPr>
              <a:t>Mais</a:t>
            </a:r>
            <a:r>
              <a:rPr lang="fr-FR" dirty="0">
                <a:solidFill>
                  <a:srgbClr val="C00000"/>
                </a:solidFill>
              </a:rPr>
              <a:t> </a:t>
            </a:r>
            <a:r>
              <a:rPr lang="fr-FR" sz="2000" dirty="0">
                <a:solidFill>
                  <a:srgbClr val="C00000"/>
                </a:solidFill>
              </a:rPr>
              <a:t>opposer toujours </a:t>
            </a:r>
            <a:r>
              <a:rPr lang="fr-FR" sz="2400" dirty="0">
                <a:solidFill>
                  <a:srgbClr val="0A0A00"/>
                </a:solidFill>
              </a:rPr>
              <a:t>une fin de non-recevoir</a:t>
            </a:r>
            <a:r>
              <a:rPr lang="fr-FR" sz="2000" dirty="0">
                <a:solidFill>
                  <a:srgbClr val="C00000"/>
                </a:solidFill>
              </a:rPr>
              <a:t> à une demande de participer à la Cène, c’est </a:t>
            </a:r>
            <a:r>
              <a:rPr lang="fr-FR" sz="2400" b="1" dirty="0">
                <a:solidFill>
                  <a:srgbClr val="002060"/>
                </a:solidFill>
              </a:rPr>
              <a:t>notre</a:t>
            </a:r>
            <a:r>
              <a:rPr lang="fr-FR" sz="2800" b="1" dirty="0">
                <a:solidFill>
                  <a:srgbClr val="002060"/>
                </a:solidFill>
              </a:rPr>
              <a:t> responsabilité </a:t>
            </a:r>
            <a:r>
              <a:rPr lang="fr-FR" sz="2400" b="1" dirty="0">
                <a:solidFill>
                  <a:srgbClr val="002060"/>
                </a:solidFill>
              </a:rPr>
              <a:t>collective</a:t>
            </a:r>
            <a:r>
              <a:rPr lang="fr-FR" sz="2000" dirty="0">
                <a:solidFill>
                  <a:srgbClr val="C00000"/>
                </a:solidFill>
              </a:rPr>
              <a:t> devant notre Seigneur.</a:t>
            </a:r>
          </a:p>
        </p:txBody>
      </p:sp>
      <p:sp>
        <p:nvSpPr>
          <p:cNvPr id="10" name="Ellipse 9">
            <a:extLst>
              <a:ext uri="{FF2B5EF4-FFF2-40B4-BE49-F238E27FC236}">
                <a16:creationId xmlns:a16="http://schemas.microsoft.com/office/drawing/2014/main" id="{5907EF64-3AAC-D48D-C13F-F7C513932571}"/>
              </a:ext>
            </a:extLst>
          </p:cNvPr>
          <p:cNvSpPr/>
          <p:nvPr/>
        </p:nvSpPr>
        <p:spPr>
          <a:xfrm>
            <a:off x="304799" y="217395"/>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23</a:t>
            </a:r>
          </a:p>
        </p:txBody>
      </p:sp>
      <p:pic>
        <p:nvPicPr>
          <p:cNvPr id="2050" name="Picture 2" descr="Soutien spirituel - Fondation OCH">
            <a:extLst>
              <a:ext uri="{FF2B5EF4-FFF2-40B4-BE49-F238E27FC236}">
                <a16:creationId xmlns:a16="http://schemas.microsoft.com/office/drawing/2014/main" id="{5BFD29B1-2AAD-1131-7D31-093C0D6887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769" y="1941621"/>
            <a:ext cx="3371752" cy="2022429"/>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Qu'est-ce que la question de droit ? Explication, exemples">
            <a:extLst>
              <a:ext uri="{FF2B5EF4-FFF2-40B4-BE49-F238E27FC236}">
                <a16:creationId xmlns:a16="http://schemas.microsoft.com/office/drawing/2014/main" id="{34ADF5C1-BFAB-9B79-9F58-1E44F7B34B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5793" y="3185918"/>
            <a:ext cx="3664844" cy="1593079"/>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 coins arrondis 10">
            <a:extLst>
              <a:ext uri="{FF2B5EF4-FFF2-40B4-BE49-F238E27FC236}">
                <a16:creationId xmlns:a16="http://schemas.microsoft.com/office/drawing/2014/main" id="{14DE9CBB-EC0B-3A24-C599-CA8AD7A2ED84}"/>
              </a:ext>
            </a:extLst>
          </p:cNvPr>
          <p:cNvSpPr/>
          <p:nvPr/>
        </p:nvSpPr>
        <p:spPr>
          <a:xfrm>
            <a:off x="6724459" y="3479025"/>
            <a:ext cx="2869484" cy="1038139"/>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Pas de logique mathématique</a:t>
            </a:r>
          </a:p>
        </p:txBody>
      </p:sp>
      <p:sp>
        <p:nvSpPr>
          <p:cNvPr id="12" name="Rectangle : coins arrondis 11">
            <a:extLst>
              <a:ext uri="{FF2B5EF4-FFF2-40B4-BE49-F238E27FC236}">
                <a16:creationId xmlns:a16="http://schemas.microsoft.com/office/drawing/2014/main" id="{1A96EE3F-33CD-A88D-04C7-084852C816B9}"/>
              </a:ext>
            </a:extLst>
          </p:cNvPr>
          <p:cNvSpPr/>
          <p:nvPr/>
        </p:nvSpPr>
        <p:spPr>
          <a:xfrm>
            <a:off x="6158460" y="3360967"/>
            <a:ext cx="5791200" cy="1425223"/>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chemeClr val="accent6">
                    <a:lumMod val="20000"/>
                    <a:lumOff val="80000"/>
                  </a:schemeClr>
                </a:solidFill>
              </a:rPr>
              <a:t>Hospitalité ? – accueil ?</a:t>
            </a:r>
            <a:endParaRPr lang="fr-FR" sz="2400" dirty="0">
              <a:solidFill>
                <a:schemeClr val="accent6">
                  <a:lumMod val="20000"/>
                  <a:lumOff val="80000"/>
                </a:schemeClr>
              </a:solidFill>
            </a:endParaRPr>
          </a:p>
          <a:p>
            <a:pPr algn="ctr"/>
            <a:r>
              <a:rPr lang="fr-FR" sz="2400" dirty="0">
                <a:solidFill>
                  <a:srgbClr val="FFCC39"/>
                </a:solidFill>
              </a:rPr>
              <a:t>(Si on est à l’aise avec les 2 premiers points)</a:t>
            </a:r>
          </a:p>
        </p:txBody>
      </p:sp>
      <p:sp>
        <p:nvSpPr>
          <p:cNvPr id="13" name="Rectangle : coins arrondis 12">
            <a:extLst>
              <a:ext uri="{FF2B5EF4-FFF2-40B4-BE49-F238E27FC236}">
                <a16:creationId xmlns:a16="http://schemas.microsoft.com/office/drawing/2014/main" id="{63275D4E-159E-9BA4-432F-6E180A4CADDA}"/>
              </a:ext>
            </a:extLst>
          </p:cNvPr>
          <p:cNvSpPr/>
          <p:nvPr/>
        </p:nvSpPr>
        <p:spPr>
          <a:xfrm>
            <a:off x="6363531" y="4281042"/>
            <a:ext cx="5642177" cy="2350903"/>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Si nous ne sommes plus capables d’envisager de recevoir un croyant qui ne se réunit pas régulièrement avec nous, nous ne sommes plus </a:t>
            </a:r>
            <a:r>
              <a:rPr lang="fr-FR" sz="3200" dirty="0">
                <a:solidFill>
                  <a:srgbClr val="C00000"/>
                </a:solidFill>
              </a:rPr>
              <a:t>qu’</a:t>
            </a:r>
            <a:r>
              <a:rPr lang="fr-FR" sz="3200" u="sng" dirty="0">
                <a:solidFill>
                  <a:srgbClr val="191919"/>
                </a:solidFill>
              </a:rPr>
              <a:t>une secte </a:t>
            </a:r>
            <a:r>
              <a:rPr lang="fr-FR" sz="2800" dirty="0">
                <a:solidFill>
                  <a:srgbClr val="C00000"/>
                </a:solidFill>
              </a:rPr>
              <a:t>avec ses </a:t>
            </a:r>
            <a:r>
              <a:rPr lang="fr-FR" sz="3200" u="sng" dirty="0">
                <a:solidFill>
                  <a:srgbClr val="191919"/>
                </a:solidFill>
              </a:rPr>
              <a:t>adhérents</a:t>
            </a:r>
            <a:r>
              <a:rPr lang="fr-FR" sz="2800" dirty="0">
                <a:solidFill>
                  <a:srgbClr val="C00000"/>
                </a:solidFill>
              </a:rPr>
              <a:t>.</a:t>
            </a:r>
          </a:p>
        </p:txBody>
      </p:sp>
      <p:sp>
        <p:nvSpPr>
          <p:cNvPr id="14" name="Ellipse 13">
            <a:extLst>
              <a:ext uri="{FF2B5EF4-FFF2-40B4-BE49-F238E27FC236}">
                <a16:creationId xmlns:a16="http://schemas.microsoft.com/office/drawing/2014/main" id="{37E9A99A-1D9F-7E65-3CD8-15C813C6F36E}"/>
              </a:ext>
            </a:extLst>
          </p:cNvPr>
          <p:cNvSpPr/>
          <p:nvPr/>
        </p:nvSpPr>
        <p:spPr>
          <a:xfrm>
            <a:off x="6724459" y="5199663"/>
            <a:ext cx="4883799" cy="628614"/>
          </a:xfrm>
          <a:prstGeom prst="ellipse">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Sujet de Néhémie 3 ?</a:t>
            </a:r>
          </a:p>
        </p:txBody>
      </p:sp>
    </p:spTree>
    <p:extLst>
      <p:ext uri="{BB962C8B-B14F-4D97-AF65-F5344CB8AC3E}">
        <p14:creationId xmlns:p14="http://schemas.microsoft.com/office/powerpoint/2010/main" val="508430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left)">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2" fill="hold" grpId="1" nodeType="clickEffect">
                                  <p:stCondLst>
                                    <p:cond delay="0"/>
                                  </p:stCondLst>
                                  <p:childTnLst>
                                    <p:animEffect transition="out" filter="wipe(right)">
                                      <p:cBhvr>
                                        <p:cTn id="28" dur="500"/>
                                        <p:tgtEl>
                                          <p:spTgt spid="11"/>
                                        </p:tgtEl>
                                      </p:cBhvr>
                                    </p:animEffect>
                                    <p:set>
                                      <p:cBhvr>
                                        <p:cTn id="29" dur="1" fill="hold">
                                          <p:stCondLst>
                                            <p:cond delay="499"/>
                                          </p:stCondLst>
                                        </p:cTn>
                                        <p:tgtEl>
                                          <p:spTgt spid="11"/>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left)">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xit" presetSubtype="2" fill="hold" grpId="1" nodeType="clickEffect">
                                  <p:stCondLst>
                                    <p:cond delay="0"/>
                                  </p:stCondLst>
                                  <p:childTnLst>
                                    <p:animEffect transition="out" filter="wipe(right)">
                                      <p:cBhvr>
                                        <p:cTn id="38" dur="500"/>
                                        <p:tgtEl>
                                          <p:spTgt spid="12"/>
                                        </p:tgtEl>
                                      </p:cBhvr>
                                    </p:animEffect>
                                    <p:set>
                                      <p:cBhvr>
                                        <p:cTn id="39" dur="1" fill="hold">
                                          <p:stCondLst>
                                            <p:cond delay="499"/>
                                          </p:stCondLst>
                                        </p:cTn>
                                        <p:tgtEl>
                                          <p:spTgt spid="12"/>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p:cTn id="44" dur="1000" fill="hold"/>
                                        <p:tgtEl>
                                          <p:spTgt spid="7"/>
                                        </p:tgtEl>
                                        <p:attrNameLst>
                                          <p:attrName>ppt_w</p:attrName>
                                        </p:attrNameLst>
                                      </p:cBhvr>
                                      <p:tavLst>
                                        <p:tav tm="0">
                                          <p:val>
                                            <p:fltVal val="0"/>
                                          </p:val>
                                        </p:tav>
                                        <p:tav tm="100000">
                                          <p:val>
                                            <p:strVal val="#ppt_w"/>
                                          </p:val>
                                        </p:tav>
                                      </p:tavLst>
                                    </p:anim>
                                    <p:anim calcmode="lin" valueType="num">
                                      <p:cBhvr>
                                        <p:cTn id="45" dur="1000" fill="hold"/>
                                        <p:tgtEl>
                                          <p:spTgt spid="7"/>
                                        </p:tgtEl>
                                        <p:attrNameLst>
                                          <p:attrName>ppt_h</p:attrName>
                                        </p:attrNameLst>
                                      </p:cBhvr>
                                      <p:tavLst>
                                        <p:tav tm="0">
                                          <p:val>
                                            <p:fltVal val="0"/>
                                          </p:val>
                                        </p:tav>
                                        <p:tav tm="100000">
                                          <p:val>
                                            <p:strVal val="#ppt_h"/>
                                          </p:val>
                                        </p:tav>
                                      </p:tavLst>
                                    </p:anim>
                                    <p:anim calcmode="lin" valueType="num">
                                      <p:cBhvr>
                                        <p:cTn id="46" dur="1000" fill="hold"/>
                                        <p:tgtEl>
                                          <p:spTgt spid="7"/>
                                        </p:tgtEl>
                                        <p:attrNameLst>
                                          <p:attrName>style.rotation</p:attrName>
                                        </p:attrNameLst>
                                      </p:cBhvr>
                                      <p:tavLst>
                                        <p:tav tm="0">
                                          <p:val>
                                            <p:fltVal val="90"/>
                                          </p:val>
                                        </p:tav>
                                        <p:tav tm="100000">
                                          <p:val>
                                            <p:fltVal val="0"/>
                                          </p:val>
                                        </p:tav>
                                      </p:tavLst>
                                    </p:anim>
                                    <p:animEffect transition="in" filter="fade">
                                      <p:cBhvr>
                                        <p:cTn id="47" dur="1000"/>
                                        <p:tgtEl>
                                          <p:spTgt spid="7"/>
                                        </p:tgtEl>
                                      </p:cBhvr>
                                    </p:animEffect>
                                  </p:childTnLst>
                                </p:cTn>
                              </p:par>
                              <p:par>
                                <p:cTn id="48" presetID="31" presetClass="entr" presetSubtype="0" fill="hold" grpId="0" nodeType="with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1000" fill="hold"/>
                                        <p:tgtEl>
                                          <p:spTgt spid="6"/>
                                        </p:tgtEl>
                                        <p:attrNameLst>
                                          <p:attrName>ppt_w</p:attrName>
                                        </p:attrNameLst>
                                      </p:cBhvr>
                                      <p:tavLst>
                                        <p:tav tm="0">
                                          <p:val>
                                            <p:fltVal val="0"/>
                                          </p:val>
                                        </p:tav>
                                        <p:tav tm="100000">
                                          <p:val>
                                            <p:strVal val="#ppt_w"/>
                                          </p:val>
                                        </p:tav>
                                      </p:tavLst>
                                    </p:anim>
                                    <p:anim calcmode="lin" valueType="num">
                                      <p:cBhvr>
                                        <p:cTn id="51" dur="1000" fill="hold"/>
                                        <p:tgtEl>
                                          <p:spTgt spid="6"/>
                                        </p:tgtEl>
                                        <p:attrNameLst>
                                          <p:attrName>ppt_h</p:attrName>
                                        </p:attrNameLst>
                                      </p:cBhvr>
                                      <p:tavLst>
                                        <p:tav tm="0">
                                          <p:val>
                                            <p:fltVal val="0"/>
                                          </p:val>
                                        </p:tav>
                                        <p:tav tm="100000">
                                          <p:val>
                                            <p:strVal val="#ppt_h"/>
                                          </p:val>
                                        </p:tav>
                                      </p:tavLst>
                                    </p:anim>
                                    <p:anim calcmode="lin" valueType="num">
                                      <p:cBhvr>
                                        <p:cTn id="52" dur="1000" fill="hold"/>
                                        <p:tgtEl>
                                          <p:spTgt spid="6"/>
                                        </p:tgtEl>
                                        <p:attrNameLst>
                                          <p:attrName>style.rotation</p:attrName>
                                        </p:attrNameLst>
                                      </p:cBhvr>
                                      <p:tavLst>
                                        <p:tav tm="0">
                                          <p:val>
                                            <p:fltVal val="90"/>
                                          </p:val>
                                        </p:tav>
                                        <p:tav tm="100000">
                                          <p:val>
                                            <p:fltVal val="0"/>
                                          </p:val>
                                        </p:tav>
                                      </p:tavLst>
                                    </p:anim>
                                    <p:animEffect transition="in" filter="fade">
                                      <p:cBhvr>
                                        <p:cTn id="53" dur="10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21" presetClass="entr" presetSubtype="1" fill="hold" grpId="0" nodeType="click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wheel(1)">
                                      <p:cBhvr>
                                        <p:cTn id="58" dur="20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barn(inVertical)">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p:cTn id="68" dur="1000" fill="hold"/>
                                        <p:tgtEl>
                                          <p:spTgt spid="14"/>
                                        </p:tgtEl>
                                        <p:attrNameLst>
                                          <p:attrName>ppt_w</p:attrName>
                                        </p:attrNameLst>
                                      </p:cBhvr>
                                      <p:tavLst>
                                        <p:tav tm="0">
                                          <p:val>
                                            <p:fltVal val="0"/>
                                          </p:val>
                                        </p:tav>
                                        <p:tav tm="100000">
                                          <p:val>
                                            <p:strVal val="#ppt_w"/>
                                          </p:val>
                                        </p:tav>
                                      </p:tavLst>
                                    </p:anim>
                                    <p:anim calcmode="lin" valueType="num">
                                      <p:cBhvr>
                                        <p:cTn id="69" dur="1000" fill="hold"/>
                                        <p:tgtEl>
                                          <p:spTgt spid="14"/>
                                        </p:tgtEl>
                                        <p:attrNameLst>
                                          <p:attrName>ppt_h</p:attrName>
                                        </p:attrNameLst>
                                      </p:cBhvr>
                                      <p:tavLst>
                                        <p:tav tm="0">
                                          <p:val>
                                            <p:fltVal val="0"/>
                                          </p:val>
                                        </p:tav>
                                        <p:tav tm="100000">
                                          <p:val>
                                            <p:strVal val="#ppt_h"/>
                                          </p:val>
                                        </p:tav>
                                      </p:tavLst>
                                    </p:anim>
                                    <p:anim calcmode="lin" valueType="num">
                                      <p:cBhvr>
                                        <p:cTn id="70" dur="1000" fill="hold"/>
                                        <p:tgtEl>
                                          <p:spTgt spid="14"/>
                                        </p:tgtEl>
                                        <p:attrNameLst>
                                          <p:attrName>style.rotation</p:attrName>
                                        </p:attrNameLst>
                                      </p:cBhvr>
                                      <p:tavLst>
                                        <p:tav tm="0">
                                          <p:val>
                                            <p:fltVal val="90"/>
                                          </p:val>
                                        </p:tav>
                                        <p:tav tm="100000">
                                          <p:val>
                                            <p:fltVal val="0"/>
                                          </p:val>
                                        </p:tav>
                                      </p:tavLst>
                                    </p:anim>
                                    <p:animEffect transition="in" filter="fade">
                                      <p:cBhvr>
                                        <p:cTn id="71" dur="1000"/>
                                        <p:tgtEl>
                                          <p:spTgt spid="14"/>
                                        </p:tgtEl>
                                      </p:cBhvr>
                                    </p:animEffect>
                                  </p:childTnLst>
                                </p:cTn>
                              </p:par>
                            </p:childTnLst>
                          </p:cTn>
                        </p:par>
                      </p:childTnLst>
                    </p:cTn>
                  </p:par>
                  <p:par>
                    <p:cTn id="72" fill="hold">
                      <p:stCondLst>
                        <p:cond delay="indefinite"/>
                      </p:stCondLst>
                      <p:childTnLst>
                        <p:par>
                          <p:cTn id="73" fill="hold">
                            <p:stCondLst>
                              <p:cond delay="0"/>
                            </p:stCondLst>
                            <p:childTnLst>
                              <p:par>
                                <p:cTn id="74" presetID="31" presetClass="exit" presetSubtype="0" fill="hold" grpId="1" nodeType="clickEffect">
                                  <p:stCondLst>
                                    <p:cond delay="0"/>
                                  </p:stCondLst>
                                  <p:childTnLst>
                                    <p:anim calcmode="lin" valueType="num">
                                      <p:cBhvr>
                                        <p:cTn id="75" dur="1000"/>
                                        <p:tgtEl>
                                          <p:spTgt spid="14"/>
                                        </p:tgtEl>
                                        <p:attrNameLst>
                                          <p:attrName>ppt_w</p:attrName>
                                        </p:attrNameLst>
                                      </p:cBhvr>
                                      <p:tavLst>
                                        <p:tav tm="0">
                                          <p:val>
                                            <p:strVal val="ppt_w"/>
                                          </p:val>
                                        </p:tav>
                                        <p:tav tm="100000">
                                          <p:val>
                                            <p:fltVal val="0"/>
                                          </p:val>
                                        </p:tav>
                                      </p:tavLst>
                                    </p:anim>
                                    <p:anim calcmode="lin" valueType="num">
                                      <p:cBhvr>
                                        <p:cTn id="76" dur="1000"/>
                                        <p:tgtEl>
                                          <p:spTgt spid="14"/>
                                        </p:tgtEl>
                                        <p:attrNameLst>
                                          <p:attrName>ppt_h</p:attrName>
                                        </p:attrNameLst>
                                      </p:cBhvr>
                                      <p:tavLst>
                                        <p:tav tm="0">
                                          <p:val>
                                            <p:strVal val="ppt_h"/>
                                          </p:val>
                                        </p:tav>
                                        <p:tav tm="100000">
                                          <p:val>
                                            <p:fltVal val="0"/>
                                          </p:val>
                                        </p:tav>
                                      </p:tavLst>
                                    </p:anim>
                                    <p:anim calcmode="lin" valueType="num">
                                      <p:cBhvr>
                                        <p:cTn id="77" dur="1000"/>
                                        <p:tgtEl>
                                          <p:spTgt spid="14"/>
                                        </p:tgtEl>
                                        <p:attrNameLst>
                                          <p:attrName>style.rotation</p:attrName>
                                        </p:attrNameLst>
                                      </p:cBhvr>
                                      <p:tavLst>
                                        <p:tav tm="0">
                                          <p:val>
                                            <p:fltVal val="0"/>
                                          </p:val>
                                        </p:tav>
                                        <p:tav tm="100000">
                                          <p:val>
                                            <p:fltVal val="90"/>
                                          </p:val>
                                        </p:tav>
                                      </p:tavLst>
                                    </p:anim>
                                    <p:animEffect transition="out" filter="fade">
                                      <p:cBhvr>
                                        <p:cTn id="78" dur="1000"/>
                                        <p:tgtEl>
                                          <p:spTgt spid="14"/>
                                        </p:tgtEl>
                                      </p:cBhvr>
                                    </p:animEffect>
                                    <p:set>
                                      <p:cBhvr>
                                        <p:cTn id="79" dur="1" fill="hold">
                                          <p:stCondLst>
                                            <p:cond delay="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P spid="11" grpId="0" animBg="1"/>
      <p:bldP spid="11" grpId="1" animBg="1"/>
      <p:bldP spid="12" grpId="0" animBg="1"/>
      <p:bldP spid="12" grpId="1" animBg="1"/>
      <p:bldP spid="13" grpId="0" animBg="1"/>
      <p:bldP spid="14" grpId="0" animBg="1"/>
      <p:bldP spid="14"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D0098F21-2911-39D9-6ADE-ED583ED6FE89}"/>
              </a:ext>
            </a:extLst>
          </p:cNvPr>
          <p:cNvSpPr/>
          <p:nvPr/>
        </p:nvSpPr>
        <p:spPr>
          <a:xfrm>
            <a:off x="387723" y="313029"/>
            <a:ext cx="11416553" cy="981636"/>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000" dirty="0">
                <a:latin typeface="Segoe Script" panose="030B0504020000000003" pitchFamily="66" charset="0"/>
              </a:rPr>
              <a:t>Que vont dire les autres ?</a:t>
            </a:r>
          </a:p>
        </p:txBody>
      </p:sp>
      <p:sp>
        <p:nvSpPr>
          <p:cNvPr id="4" name="Rectangle : coins arrondis 3">
            <a:extLst>
              <a:ext uri="{FF2B5EF4-FFF2-40B4-BE49-F238E27FC236}">
                <a16:creationId xmlns:a16="http://schemas.microsoft.com/office/drawing/2014/main" id="{2DE512B7-5F5E-160E-EA0A-913D7C2466AF}"/>
              </a:ext>
            </a:extLst>
          </p:cNvPr>
          <p:cNvSpPr/>
          <p:nvPr/>
        </p:nvSpPr>
        <p:spPr>
          <a:xfrm>
            <a:off x="387723" y="1499017"/>
            <a:ext cx="3447738" cy="106430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4">
                    <a:lumMod val="20000"/>
                    <a:lumOff val="80000"/>
                  </a:schemeClr>
                </a:solidFill>
              </a:rPr>
              <a:t>Exemple de Pierre</a:t>
            </a:r>
          </a:p>
          <a:p>
            <a:pPr algn="ctr"/>
            <a:r>
              <a:rPr lang="fr-FR" dirty="0"/>
              <a:t>Act. 11 : 1-18</a:t>
            </a:r>
          </a:p>
        </p:txBody>
      </p:sp>
      <p:sp>
        <p:nvSpPr>
          <p:cNvPr id="5" name="Rectangle : coins arrondis 4">
            <a:extLst>
              <a:ext uri="{FF2B5EF4-FFF2-40B4-BE49-F238E27FC236}">
                <a16:creationId xmlns:a16="http://schemas.microsoft.com/office/drawing/2014/main" id="{35D85F09-5701-B324-5075-CFF5B2A6F3B5}"/>
              </a:ext>
            </a:extLst>
          </p:cNvPr>
          <p:cNvSpPr/>
          <p:nvPr/>
        </p:nvSpPr>
        <p:spPr>
          <a:xfrm>
            <a:off x="4064832" y="1499017"/>
            <a:ext cx="4062334" cy="106430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2">
                    <a:lumMod val="40000"/>
                    <a:lumOff val="60000"/>
                  </a:schemeClr>
                </a:solidFill>
              </a:rPr>
              <a:t>Et si ça tourne mal ?...</a:t>
            </a:r>
          </a:p>
        </p:txBody>
      </p:sp>
      <p:sp>
        <p:nvSpPr>
          <p:cNvPr id="6" name="Ellipse 5">
            <a:extLst>
              <a:ext uri="{FF2B5EF4-FFF2-40B4-BE49-F238E27FC236}">
                <a16:creationId xmlns:a16="http://schemas.microsoft.com/office/drawing/2014/main" id="{620C2589-CB17-E178-64A4-4A857BA4B822}"/>
              </a:ext>
            </a:extLst>
          </p:cNvPr>
          <p:cNvSpPr/>
          <p:nvPr/>
        </p:nvSpPr>
        <p:spPr>
          <a:xfrm>
            <a:off x="261079" y="3616376"/>
            <a:ext cx="4062333" cy="1843790"/>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2">
                    <a:lumMod val="50000"/>
                  </a:schemeClr>
                </a:solidFill>
              </a:rPr>
              <a:t>Appliquer des principes sans  aucun exercice</a:t>
            </a:r>
          </a:p>
        </p:txBody>
      </p:sp>
      <p:sp>
        <p:nvSpPr>
          <p:cNvPr id="8" name="Ellipse 7">
            <a:extLst>
              <a:ext uri="{FF2B5EF4-FFF2-40B4-BE49-F238E27FC236}">
                <a16:creationId xmlns:a16="http://schemas.microsoft.com/office/drawing/2014/main" id="{29D45357-3134-3EE0-562C-A8A12FC243D0}"/>
              </a:ext>
            </a:extLst>
          </p:cNvPr>
          <p:cNvSpPr/>
          <p:nvPr/>
        </p:nvSpPr>
        <p:spPr>
          <a:xfrm>
            <a:off x="4454660" y="3719546"/>
            <a:ext cx="3899461" cy="1843789"/>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7030A0"/>
                </a:solidFill>
              </a:rPr>
              <a:t>Avoir des exercices sans aucun principe</a:t>
            </a:r>
          </a:p>
        </p:txBody>
      </p:sp>
      <p:sp>
        <p:nvSpPr>
          <p:cNvPr id="9" name="Rectangle : coins arrondis 8">
            <a:extLst>
              <a:ext uri="{FF2B5EF4-FFF2-40B4-BE49-F238E27FC236}">
                <a16:creationId xmlns:a16="http://schemas.microsoft.com/office/drawing/2014/main" id="{7E262DC0-2E5B-FCC2-6E5E-0305B9B34C94}"/>
              </a:ext>
            </a:extLst>
          </p:cNvPr>
          <p:cNvSpPr/>
          <p:nvPr/>
        </p:nvSpPr>
        <p:spPr>
          <a:xfrm>
            <a:off x="5191822" y="5563335"/>
            <a:ext cx="2580577" cy="1109272"/>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0000"/>
                </a:solidFill>
              </a:rPr>
              <a:t>Conduits par les sentiments</a:t>
            </a:r>
          </a:p>
        </p:txBody>
      </p:sp>
      <p:sp>
        <p:nvSpPr>
          <p:cNvPr id="10" name="Rectangle : coins arrondis 9">
            <a:extLst>
              <a:ext uri="{FF2B5EF4-FFF2-40B4-BE49-F238E27FC236}">
                <a16:creationId xmlns:a16="http://schemas.microsoft.com/office/drawing/2014/main" id="{7CD93847-A254-948C-CC93-F91F2BC09592}"/>
              </a:ext>
            </a:extLst>
          </p:cNvPr>
          <p:cNvSpPr/>
          <p:nvPr/>
        </p:nvSpPr>
        <p:spPr>
          <a:xfrm>
            <a:off x="1203533" y="5448725"/>
            <a:ext cx="1933731" cy="1109272"/>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tx2">
                    <a:lumMod val="50000"/>
                  </a:schemeClr>
                </a:solidFill>
              </a:rPr>
              <a:t>Esprit sectaire</a:t>
            </a:r>
          </a:p>
        </p:txBody>
      </p:sp>
      <p:sp>
        <p:nvSpPr>
          <p:cNvPr id="12" name="Ellipse 11">
            <a:extLst>
              <a:ext uri="{FF2B5EF4-FFF2-40B4-BE49-F238E27FC236}">
                <a16:creationId xmlns:a16="http://schemas.microsoft.com/office/drawing/2014/main" id="{AC79B8C7-637A-9554-58BC-E43B0B901913}"/>
              </a:ext>
            </a:extLst>
          </p:cNvPr>
          <p:cNvSpPr/>
          <p:nvPr/>
        </p:nvSpPr>
        <p:spPr>
          <a:xfrm>
            <a:off x="44979" y="59776"/>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24</a:t>
            </a:r>
          </a:p>
        </p:txBody>
      </p:sp>
      <p:sp>
        <p:nvSpPr>
          <p:cNvPr id="3" name="Rectangle 2">
            <a:extLst>
              <a:ext uri="{FF2B5EF4-FFF2-40B4-BE49-F238E27FC236}">
                <a16:creationId xmlns:a16="http://schemas.microsoft.com/office/drawing/2014/main" id="{D920E33D-6E30-5679-81AA-DDE3FBF1A984}"/>
              </a:ext>
            </a:extLst>
          </p:cNvPr>
          <p:cNvSpPr/>
          <p:nvPr/>
        </p:nvSpPr>
        <p:spPr>
          <a:xfrm>
            <a:off x="2904565" y="2743200"/>
            <a:ext cx="2864223" cy="91462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t>Ecueils</a:t>
            </a:r>
          </a:p>
        </p:txBody>
      </p:sp>
      <p:pic>
        <p:nvPicPr>
          <p:cNvPr id="1028" name="Picture 4" descr="1 307 Accusateur Illustrations - Getty Images">
            <a:extLst>
              <a:ext uri="{FF2B5EF4-FFF2-40B4-BE49-F238E27FC236}">
                <a16:creationId xmlns:a16="http://schemas.microsoft.com/office/drawing/2014/main" id="{4D676C80-077A-DF1A-12FE-8AD5C37BC5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12274" y="1547917"/>
            <a:ext cx="3392002" cy="2068459"/>
          </a:xfrm>
          <a:prstGeom prst="rect">
            <a:avLst/>
          </a:prstGeom>
          <a:noFill/>
          <a:extLst>
            <a:ext uri="{909E8E84-426E-40DD-AFC4-6F175D3DCCD1}">
              <a14:hiddenFill xmlns:a14="http://schemas.microsoft.com/office/drawing/2010/main">
                <a:solidFill>
                  <a:srgbClr val="FFFFFF"/>
                </a:solidFill>
              </a14:hiddenFill>
            </a:ext>
          </a:extLst>
        </p:spPr>
      </p:pic>
      <p:sp>
        <p:nvSpPr>
          <p:cNvPr id="11" name="Ellipse 10">
            <a:extLst>
              <a:ext uri="{FF2B5EF4-FFF2-40B4-BE49-F238E27FC236}">
                <a16:creationId xmlns:a16="http://schemas.microsoft.com/office/drawing/2014/main" id="{55FC5EB4-5100-C90C-7399-38587D9682E4}"/>
              </a:ext>
            </a:extLst>
          </p:cNvPr>
          <p:cNvSpPr/>
          <p:nvPr/>
        </p:nvSpPr>
        <p:spPr>
          <a:xfrm>
            <a:off x="305454" y="183868"/>
            <a:ext cx="10976835" cy="3473952"/>
          </a:xfrm>
          <a:prstGeom prst="ellipse">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tx1"/>
                </a:solidFill>
              </a:rPr>
              <a:t>«Et quand Pierre fut monté à Jérusalem, ceux de la circoncision disputaient avec lui,  disant : </a:t>
            </a:r>
            <a:r>
              <a:rPr lang="fr-FR" sz="2800" dirty="0">
                <a:solidFill>
                  <a:srgbClr val="C00000"/>
                </a:solidFill>
              </a:rPr>
              <a:t>Tu es entré </a:t>
            </a:r>
            <a:r>
              <a:rPr lang="fr-FR" sz="2400" dirty="0">
                <a:solidFill>
                  <a:schemeClr val="tx1"/>
                </a:solidFill>
              </a:rPr>
              <a:t>chez des hommes incirconcis, et </a:t>
            </a:r>
            <a:r>
              <a:rPr lang="fr-FR" sz="2800" dirty="0">
                <a:solidFill>
                  <a:srgbClr val="C00000"/>
                </a:solidFill>
              </a:rPr>
              <a:t>tu as mangé avec eux</a:t>
            </a:r>
            <a:r>
              <a:rPr lang="fr-FR" sz="2400" dirty="0">
                <a:solidFill>
                  <a:schemeClr val="tx1"/>
                </a:solidFill>
              </a:rPr>
              <a:t>…. </a:t>
            </a:r>
          </a:p>
          <a:p>
            <a:r>
              <a:rPr lang="fr-FR" sz="2400" dirty="0">
                <a:solidFill>
                  <a:schemeClr val="accent2">
                    <a:lumMod val="50000"/>
                  </a:schemeClr>
                </a:solidFill>
              </a:rPr>
              <a:t>Si donc Dieu leur a fait le même don qu'à nous qui avons cru au seigneur Jésus Christ, </a:t>
            </a:r>
            <a:r>
              <a:rPr lang="fr-FR" sz="3200" dirty="0">
                <a:solidFill>
                  <a:srgbClr val="C00000"/>
                </a:solidFill>
              </a:rPr>
              <a:t>qui étais-je, moi</a:t>
            </a:r>
            <a:r>
              <a:rPr lang="fr-FR" sz="2400" dirty="0">
                <a:solidFill>
                  <a:schemeClr val="accent2">
                    <a:lumMod val="50000"/>
                  </a:schemeClr>
                </a:solidFill>
              </a:rPr>
              <a:t>, pour pouvoir </a:t>
            </a:r>
            <a:r>
              <a:rPr lang="fr-FR" sz="3200" dirty="0">
                <a:solidFill>
                  <a:srgbClr val="C00000"/>
                </a:solidFill>
              </a:rPr>
              <a:t>l'interdire à Dieu </a:t>
            </a:r>
            <a:r>
              <a:rPr lang="fr-FR" sz="2400" dirty="0">
                <a:solidFill>
                  <a:schemeClr val="accent2">
                    <a:lumMod val="50000"/>
                  </a:schemeClr>
                </a:solidFill>
              </a:rPr>
              <a:t>? » </a:t>
            </a:r>
            <a:r>
              <a:rPr lang="fr-FR" sz="2000" dirty="0">
                <a:solidFill>
                  <a:srgbClr val="7030A0"/>
                </a:solidFill>
              </a:rPr>
              <a:t>Act. 11 : 1-18</a:t>
            </a:r>
          </a:p>
        </p:txBody>
      </p:sp>
      <p:sp>
        <p:nvSpPr>
          <p:cNvPr id="13" name="Ellipse 12">
            <a:extLst>
              <a:ext uri="{FF2B5EF4-FFF2-40B4-BE49-F238E27FC236}">
                <a16:creationId xmlns:a16="http://schemas.microsoft.com/office/drawing/2014/main" id="{2117A44A-F4D4-B71C-BD60-FB622E4C5385}"/>
              </a:ext>
            </a:extLst>
          </p:cNvPr>
          <p:cNvSpPr/>
          <p:nvPr/>
        </p:nvSpPr>
        <p:spPr>
          <a:xfrm>
            <a:off x="152044" y="5369857"/>
            <a:ext cx="4458056" cy="1338058"/>
          </a:xfrm>
          <a:prstGeom prst="ellipse">
            <a:avLst/>
          </a:prstGeom>
          <a:solidFill>
            <a:srgbClr val="D54A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001743"/>
                </a:solidFill>
              </a:rPr>
              <a:t>« Rejette l'homme sectaire après une première et une seconde admonestation. »</a:t>
            </a:r>
          </a:p>
          <a:p>
            <a:r>
              <a:rPr lang="fr-FR" dirty="0"/>
              <a:t>Tite 3 : 10</a:t>
            </a:r>
          </a:p>
        </p:txBody>
      </p:sp>
      <p:sp>
        <p:nvSpPr>
          <p:cNvPr id="7" name="Rectangle : coins arrondis 6">
            <a:extLst>
              <a:ext uri="{FF2B5EF4-FFF2-40B4-BE49-F238E27FC236}">
                <a16:creationId xmlns:a16="http://schemas.microsoft.com/office/drawing/2014/main" id="{CBB816DB-1CEF-96B8-EF1D-5258BD76A50C}"/>
              </a:ext>
            </a:extLst>
          </p:cNvPr>
          <p:cNvSpPr/>
          <p:nvPr/>
        </p:nvSpPr>
        <p:spPr>
          <a:xfrm>
            <a:off x="4064832" y="1517189"/>
            <a:ext cx="5599673" cy="1064301"/>
          </a:xfrm>
          <a:prstGeom prst="roundRect">
            <a:avLst/>
          </a:prstGeom>
          <a:solidFill>
            <a:srgbClr val="EFEFA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163C"/>
                </a:solidFill>
              </a:rPr>
              <a:t>Est-ce la preuve que </a:t>
            </a:r>
          </a:p>
          <a:p>
            <a:pPr algn="ctr"/>
            <a:r>
              <a:rPr lang="fr-FR" sz="2800" dirty="0">
                <a:solidFill>
                  <a:srgbClr val="00163C"/>
                </a:solidFill>
              </a:rPr>
              <a:t>nous n’aurions pas dû le recevoir ?</a:t>
            </a:r>
            <a:r>
              <a:rPr lang="fr-FR" dirty="0">
                <a:solidFill>
                  <a:srgbClr val="00163C"/>
                </a:solidFill>
              </a:rPr>
              <a:t> </a:t>
            </a:r>
          </a:p>
        </p:txBody>
      </p:sp>
      <p:sp>
        <p:nvSpPr>
          <p:cNvPr id="14" name="Ellipse 13">
            <a:extLst>
              <a:ext uri="{FF2B5EF4-FFF2-40B4-BE49-F238E27FC236}">
                <a16:creationId xmlns:a16="http://schemas.microsoft.com/office/drawing/2014/main" id="{03C5F768-ADEF-7E84-BB5E-AFE79A945C93}"/>
              </a:ext>
            </a:extLst>
          </p:cNvPr>
          <p:cNvSpPr/>
          <p:nvPr/>
        </p:nvSpPr>
        <p:spPr>
          <a:xfrm>
            <a:off x="4454660" y="5340811"/>
            <a:ext cx="4746989" cy="14881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FFCC39"/>
                </a:solidFill>
              </a:rPr>
              <a:t>« Ils ont du </a:t>
            </a:r>
            <a:r>
              <a:rPr lang="fr-FR" sz="2400" b="1" dirty="0">
                <a:solidFill>
                  <a:srgbClr val="FFFF00"/>
                </a:solidFill>
              </a:rPr>
              <a:t>zèle</a:t>
            </a:r>
            <a:r>
              <a:rPr lang="fr-FR" sz="2000" dirty="0">
                <a:solidFill>
                  <a:srgbClr val="FFCC39"/>
                </a:solidFill>
              </a:rPr>
              <a:t> pour Dieu, mais </a:t>
            </a:r>
            <a:r>
              <a:rPr lang="fr-FR" sz="2400" b="1" dirty="0">
                <a:solidFill>
                  <a:srgbClr val="FFFF00"/>
                </a:solidFill>
              </a:rPr>
              <a:t>non selon la connaissance</a:t>
            </a:r>
            <a:r>
              <a:rPr lang="fr-FR" sz="2000" dirty="0">
                <a:solidFill>
                  <a:srgbClr val="FFCC39"/>
                </a:solidFill>
              </a:rPr>
              <a:t>. » </a:t>
            </a:r>
          </a:p>
          <a:p>
            <a:r>
              <a:rPr lang="fr-FR" dirty="0"/>
              <a:t>(Rom. 10 : 2)</a:t>
            </a:r>
          </a:p>
        </p:txBody>
      </p:sp>
      <p:sp>
        <p:nvSpPr>
          <p:cNvPr id="17" name="Rectangle : coins arrondis 16">
            <a:extLst>
              <a:ext uri="{FF2B5EF4-FFF2-40B4-BE49-F238E27FC236}">
                <a16:creationId xmlns:a16="http://schemas.microsoft.com/office/drawing/2014/main" id="{864EFEAE-8110-AAA8-270B-9B07083416FF}"/>
              </a:ext>
            </a:extLst>
          </p:cNvPr>
          <p:cNvSpPr/>
          <p:nvPr/>
        </p:nvSpPr>
        <p:spPr>
          <a:xfrm>
            <a:off x="147847" y="5259291"/>
            <a:ext cx="11807654" cy="1488140"/>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t>Être exercés </a:t>
            </a:r>
            <a:r>
              <a:rPr lang="fr-FR" sz="6000" dirty="0">
                <a:solidFill>
                  <a:srgbClr val="FFFF00"/>
                </a:solidFill>
              </a:rPr>
              <a:t>ensemble</a:t>
            </a:r>
            <a:r>
              <a:rPr lang="fr-FR" sz="4800" dirty="0"/>
              <a:t> en tenant compte </a:t>
            </a:r>
          </a:p>
          <a:p>
            <a:pPr algn="ctr"/>
            <a:r>
              <a:rPr lang="fr-FR" sz="4800" dirty="0"/>
              <a:t>des principes de la Parole.</a:t>
            </a:r>
          </a:p>
        </p:txBody>
      </p:sp>
      <p:sp>
        <p:nvSpPr>
          <p:cNvPr id="15" name="Rectangle : coins arrondis 14">
            <a:extLst>
              <a:ext uri="{FF2B5EF4-FFF2-40B4-BE49-F238E27FC236}">
                <a16:creationId xmlns:a16="http://schemas.microsoft.com/office/drawing/2014/main" id="{EFC28674-7556-23D6-5BBE-489D31F4E988}"/>
              </a:ext>
            </a:extLst>
          </p:cNvPr>
          <p:cNvSpPr/>
          <p:nvPr/>
        </p:nvSpPr>
        <p:spPr>
          <a:xfrm>
            <a:off x="5936566" y="313028"/>
            <a:ext cx="5739619" cy="1185989"/>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Une décision implique tout le corps </a:t>
            </a:r>
          </a:p>
          <a:p>
            <a:pPr algn="ctr"/>
            <a:r>
              <a:rPr lang="fr-FR" sz="2800" dirty="0"/>
              <a:t>et engage donc toutes les assemblées</a:t>
            </a:r>
          </a:p>
        </p:txBody>
      </p:sp>
    </p:spTree>
    <p:extLst>
      <p:ext uri="{BB962C8B-B14F-4D97-AF65-F5344CB8AC3E}">
        <p14:creationId xmlns:p14="http://schemas.microsoft.com/office/powerpoint/2010/main" val="2628583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1" nodeType="clickEffect">
                                  <p:stCondLst>
                                    <p:cond delay="0"/>
                                  </p:stCondLst>
                                  <p:childTnLst>
                                    <p:animEffect transition="out" filter="wipe(left)">
                                      <p:cBhvr>
                                        <p:cTn id="11" dur="500"/>
                                        <p:tgtEl>
                                          <p:spTgt spid="15"/>
                                        </p:tgtEl>
                                      </p:cBhvr>
                                    </p:animEffect>
                                    <p:set>
                                      <p:cBhvr>
                                        <p:cTn id="12" dur="1" fill="hold">
                                          <p:stCondLst>
                                            <p:cond delay="499"/>
                                          </p:stCondLst>
                                        </p:cTn>
                                        <p:tgtEl>
                                          <p:spTgt spid="1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1)">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xit" presetSubtype="1" fill="hold" grpId="1" nodeType="clickEffect">
                                  <p:stCondLst>
                                    <p:cond delay="0"/>
                                  </p:stCondLst>
                                  <p:childTnLst>
                                    <p:animEffect transition="out" filter="wheel(1)">
                                      <p:cBhvr>
                                        <p:cTn id="26" dur="2000"/>
                                        <p:tgtEl>
                                          <p:spTgt spid="11"/>
                                        </p:tgtEl>
                                      </p:cBhvr>
                                    </p:animEffect>
                                    <p:set>
                                      <p:cBhvr>
                                        <p:cTn id="27" dur="1" fill="hold">
                                          <p:stCondLst>
                                            <p:cond delay="1999"/>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2000"/>
                                        <p:tgtEl>
                                          <p:spTgt spid="5"/>
                                        </p:tgtEl>
                                      </p:cBhvr>
                                    </p:animEffect>
                                    <p:anim calcmode="lin" valueType="num">
                                      <p:cBhvr>
                                        <p:cTn id="33" dur="2000" fill="hold"/>
                                        <p:tgtEl>
                                          <p:spTgt spid="5"/>
                                        </p:tgtEl>
                                        <p:attrNameLst>
                                          <p:attrName>ppt_w</p:attrName>
                                        </p:attrNameLst>
                                      </p:cBhvr>
                                      <p:tavLst>
                                        <p:tav tm="0" fmla="#ppt_w*sin(2.5*pi*$)">
                                          <p:val>
                                            <p:fltVal val="0"/>
                                          </p:val>
                                        </p:tav>
                                        <p:tav tm="100000">
                                          <p:val>
                                            <p:fltVal val="1"/>
                                          </p:val>
                                        </p:tav>
                                      </p:tavLst>
                                    </p:anim>
                                    <p:anim calcmode="lin" valueType="num">
                                      <p:cBhvr>
                                        <p:cTn id="34"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left)">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xit" presetSubtype="2" fill="hold" grpId="1" nodeType="clickEffect">
                                  <p:stCondLst>
                                    <p:cond delay="0"/>
                                  </p:stCondLst>
                                  <p:childTnLst>
                                    <p:animEffect transition="out" filter="wipe(right)">
                                      <p:cBhvr>
                                        <p:cTn id="43" dur="500"/>
                                        <p:tgtEl>
                                          <p:spTgt spid="7"/>
                                        </p:tgtEl>
                                      </p:cBhvr>
                                    </p:animEffect>
                                    <p:set>
                                      <p:cBhvr>
                                        <p:cTn id="44" dur="1" fill="hold">
                                          <p:stCondLst>
                                            <p:cond delay="499"/>
                                          </p:stCondLst>
                                        </p:cTn>
                                        <p:tgtEl>
                                          <p:spTgt spid="7"/>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 calcmode="lin" valueType="num">
                                      <p:cBhvr>
                                        <p:cTn id="49" dur="1000" fill="hold"/>
                                        <p:tgtEl>
                                          <p:spTgt spid="3"/>
                                        </p:tgtEl>
                                        <p:attrNameLst>
                                          <p:attrName>ppt_w</p:attrName>
                                        </p:attrNameLst>
                                      </p:cBhvr>
                                      <p:tavLst>
                                        <p:tav tm="0">
                                          <p:val>
                                            <p:fltVal val="0"/>
                                          </p:val>
                                        </p:tav>
                                        <p:tav tm="100000">
                                          <p:val>
                                            <p:strVal val="#ppt_w"/>
                                          </p:val>
                                        </p:tav>
                                      </p:tavLst>
                                    </p:anim>
                                    <p:anim calcmode="lin" valueType="num">
                                      <p:cBhvr>
                                        <p:cTn id="50" dur="1000" fill="hold"/>
                                        <p:tgtEl>
                                          <p:spTgt spid="3"/>
                                        </p:tgtEl>
                                        <p:attrNameLst>
                                          <p:attrName>ppt_h</p:attrName>
                                        </p:attrNameLst>
                                      </p:cBhvr>
                                      <p:tavLst>
                                        <p:tav tm="0">
                                          <p:val>
                                            <p:fltVal val="0"/>
                                          </p:val>
                                        </p:tav>
                                        <p:tav tm="100000">
                                          <p:val>
                                            <p:strVal val="#ppt_h"/>
                                          </p:val>
                                        </p:tav>
                                      </p:tavLst>
                                    </p:anim>
                                    <p:anim calcmode="lin" valueType="num">
                                      <p:cBhvr>
                                        <p:cTn id="51" dur="1000" fill="hold"/>
                                        <p:tgtEl>
                                          <p:spTgt spid="3"/>
                                        </p:tgtEl>
                                        <p:attrNameLst>
                                          <p:attrName>style.rotation</p:attrName>
                                        </p:attrNameLst>
                                      </p:cBhvr>
                                      <p:tavLst>
                                        <p:tav tm="0">
                                          <p:val>
                                            <p:fltVal val="90"/>
                                          </p:val>
                                        </p:tav>
                                        <p:tav tm="100000">
                                          <p:val>
                                            <p:fltVal val="0"/>
                                          </p:val>
                                        </p:tav>
                                      </p:tavLst>
                                    </p:anim>
                                    <p:animEffect transition="in" filter="fade">
                                      <p:cBhvr>
                                        <p:cTn id="52" dur="10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heel(1)">
                                      <p:cBhvr>
                                        <p:cTn id="57" dur="2000"/>
                                        <p:tgtEl>
                                          <p:spTgt spid="6"/>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wheel(1)">
                                      <p:cBhvr>
                                        <p:cTn id="60" dur="2000"/>
                                        <p:tgtEl>
                                          <p:spTgt spid="10"/>
                                        </p:tgtEl>
                                      </p:cBhvr>
                                    </p:animEffect>
                                  </p:childTnLst>
                                </p:cTn>
                              </p:par>
                            </p:childTnLst>
                          </p:cTn>
                        </p:par>
                      </p:childTnLst>
                    </p:cTn>
                  </p:par>
                  <p:par>
                    <p:cTn id="61" fill="hold">
                      <p:stCondLst>
                        <p:cond delay="indefinite"/>
                      </p:stCondLst>
                      <p:childTnLst>
                        <p:par>
                          <p:cTn id="62" fill="hold">
                            <p:stCondLst>
                              <p:cond delay="0"/>
                            </p:stCondLst>
                            <p:childTnLst>
                              <p:par>
                                <p:cTn id="63" presetID="6" presetClass="entr" presetSubtype="16"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circle(in)">
                                      <p:cBhvr>
                                        <p:cTn id="65" dur="20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6" presetClass="exit" presetSubtype="32" fill="hold" grpId="1" nodeType="clickEffect">
                                  <p:stCondLst>
                                    <p:cond delay="0"/>
                                  </p:stCondLst>
                                  <p:childTnLst>
                                    <p:animEffect transition="out" filter="circle(out)">
                                      <p:cBhvr>
                                        <p:cTn id="69" dur="2000"/>
                                        <p:tgtEl>
                                          <p:spTgt spid="13"/>
                                        </p:tgtEl>
                                      </p:cBhvr>
                                    </p:animEffect>
                                    <p:set>
                                      <p:cBhvr>
                                        <p:cTn id="70" dur="1" fill="hold">
                                          <p:stCondLst>
                                            <p:cond delay="1999"/>
                                          </p:stCondLst>
                                        </p:cTn>
                                        <p:tgtEl>
                                          <p:spTgt spid="13"/>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1" presetClass="entr" presetSubtype="1"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heel(1)">
                                      <p:cBhvr>
                                        <p:cTn id="75" dur="2000"/>
                                        <p:tgtEl>
                                          <p:spTgt spid="9"/>
                                        </p:tgtEl>
                                      </p:cBhvr>
                                    </p:animEffect>
                                  </p:childTnLst>
                                </p:cTn>
                              </p:par>
                              <p:par>
                                <p:cTn id="76" presetID="21" presetClass="entr" presetSubtype="1" fill="hold" grpId="0" nodeType="withEffect">
                                  <p:stCondLst>
                                    <p:cond delay="0"/>
                                  </p:stCondLst>
                                  <p:childTnLst>
                                    <p:set>
                                      <p:cBhvr>
                                        <p:cTn id="77" dur="1" fill="hold">
                                          <p:stCondLst>
                                            <p:cond delay="0"/>
                                          </p:stCondLst>
                                        </p:cTn>
                                        <p:tgtEl>
                                          <p:spTgt spid="8"/>
                                        </p:tgtEl>
                                        <p:attrNameLst>
                                          <p:attrName>style.visibility</p:attrName>
                                        </p:attrNameLst>
                                      </p:cBhvr>
                                      <p:to>
                                        <p:strVal val="visible"/>
                                      </p:to>
                                    </p:set>
                                    <p:animEffect transition="in" filter="wheel(1)">
                                      <p:cBhvr>
                                        <p:cTn id="78" dur="2000"/>
                                        <p:tgtEl>
                                          <p:spTgt spid="8"/>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14"/>
                                        </p:tgtEl>
                                        <p:attrNameLst>
                                          <p:attrName>style.visibility</p:attrName>
                                        </p:attrNameLst>
                                      </p:cBhvr>
                                      <p:to>
                                        <p:strVal val="visible"/>
                                      </p:to>
                                    </p:set>
                                    <p:animEffect transition="in" filter="barn(inVertical)">
                                      <p:cBhvr>
                                        <p:cTn id="83" dur="500"/>
                                        <p:tgtEl>
                                          <p:spTgt spid="14"/>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xit" presetSubtype="21" fill="hold" grpId="1" nodeType="clickEffect">
                                  <p:stCondLst>
                                    <p:cond delay="0"/>
                                  </p:stCondLst>
                                  <p:childTnLst>
                                    <p:animEffect transition="out" filter="barn(inVertical)">
                                      <p:cBhvr>
                                        <p:cTn id="87" dur="500"/>
                                        <p:tgtEl>
                                          <p:spTgt spid="14"/>
                                        </p:tgtEl>
                                      </p:cBhvr>
                                    </p:animEffect>
                                    <p:set>
                                      <p:cBhvr>
                                        <p:cTn id="88" dur="1" fill="hold">
                                          <p:stCondLst>
                                            <p:cond delay="499"/>
                                          </p:stCondLst>
                                        </p:cTn>
                                        <p:tgtEl>
                                          <p:spTgt spid="14"/>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grpId="0" nodeType="clickEffect">
                                  <p:stCondLst>
                                    <p:cond delay="0"/>
                                  </p:stCondLst>
                                  <p:childTnLst>
                                    <p:set>
                                      <p:cBhvr>
                                        <p:cTn id="92" dur="1" fill="hold">
                                          <p:stCondLst>
                                            <p:cond delay="0"/>
                                          </p:stCondLst>
                                        </p:cTn>
                                        <p:tgtEl>
                                          <p:spTgt spid="17"/>
                                        </p:tgtEl>
                                        <p:attrNameLst>
                                          <p:attrName>style.visibility</p:attrName>
                                        </p:attrNameLst>
                                      </p:cBhvr>
                                      <p:to>
                                        <p:strVal val="visible"/>
                                      </p:to>
                                    </p:set>
                                    <p:animEffect transition="in" filter="wipe(left)">
                                      <p:cBhvr>
                                        <p:cTn id="9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10" grpId="0" animBg="1"/>
      <p:bldP spid="3" grpId="0" animBg="1"/>
      <p:bldP spid="11" grpId="0" animBg="1"/>
      <p:bldP spid="11" grpId="1" animBg="1"/>
      <p:bldP spid="13" grpId="0" animBg="1"/>
      <p:bldP spid="13" grpId="1" animBg="1"/>
      <p:bldP spid="7" grpId="0" animBg="1"/>
      <p:bldP spid="7" grpId="1" animBg="1"/>
      <p:bldP spid="14" grpId="0" animBg="1"/>
      <p:bldP spid="14" grpId="1" animBg="1"/>
      <p:bldP spid="17" grpId="0" animBg="1"/>
      <p:bldP spid="15" grpId="0" animBg="1"/>
      <p:bldP spid="15"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3E42C1CC-157D-46F4-EB58-ABB65A6F47EB}"/>
              </a:ext>
            </a:extLst>
          </p:cNvPr>
          <p:cNvSpPr/>
          <p:nvPr/>
        </p:nvSpPr>
        <p:spPr>
          <a:xfrm>
            <a:off x="149404" y="150074"/>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25</a:t>
            </a:r>
          </a:p>
        </p:txBody>
      </p:sp>
      <p:sp>
        <p:nvSpPr>
          <p:cNvPr id="3" name="Ellipse 2">
            <a:extLst>
              <a:ext uri="{FF2B5EF4-FFF2-40B4-BE49-F238E27FC236}">
                <a16:creationId xmlns:a16="http://schemas.microsoft.com/office/drawing/2014/main" id="{55A9C9F7-8856-5096-0C4A-CD258D9D6C30}"/>
              </a:ext>
            </a:extLst>
          </p:cNvPr>
          <p:cNvSpPr/>
          <p:nvPr/>
        </p:nvSpPr>
        <p:spPr>
          <a:xfrm>
            <a:off x="261110" y="275907"/>
            <a:ext cx="7593736" cy="1373011"/>
          </a:xfrm>
          <a:prstGeom prst="ellipse">
            <a:avLst/>
          </a:prstGeom>
          <a:solidFill>
            <a:srgbClr val="7AE7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chemeClr val="accent1">
                    <a:lumMod val="50000"/>
                  </a:schemeClr>
                </a:solidFill>
                <a:latin typeface="Forte" panose="03060902040502070203" pitchFamily="66" charset="0"/>
              </a:rPr>
              <a:t>Je n’en veux pas </a:t>
            </a:r>
          </a:p>
          <a:p>
            <a:pPr algn="ctr"/>
            <a:r>
              <a:rPr lang="fr-FR" sz="4400" dirty="0">
                <a:solidFill>
                  <a:schemeClr val="accent1">
                    <a:lumMod val="50000"/>
                  </a:schemeClr>
                </a:solidFill>
                <a:latin typeface="Forte" panose="03060902040502070203" pitchFamily="66" charset="0"/>
              </a:rPr>
              <a:t>de votre séparation !</a:t>
            </a:r>
          </a:p>
        </p:txBody>
      </p:sp>
      <p:sp>
        <p:nvSpPr>
          <p:cNvPr id="4" name="Ellipse 3">
            <a:extLst>
              <a:ext uri="{FF2B5EF4-FFF2-40B4-BE49-F238E27FC236}">
                <a16:creationId xmlns:a16="http://schemas.microsoft.com/office/drawing/2014/main" id="{1C6F3F2D-A445-95DE-A930-F8BD52B3957C}"/>
              </a:ext>
            </a:extLst>
          </p:cNvPr>
          <p:cNvSpPr/>
          <p:nvPr/>
        </p:nvSpPr>
        <p:spPr>
          <a:xfrm>
            <a:off x="261110" y="1752987"/>
            <a:ext cx="5105369" cy="1373010"/>
          </a:xfrm>
          <a:prstGeom prst="ellipse">
            <a:avLst/>
          </a:prstGeom>
          <a:solidFill>
            <a:srgbClr val="DADD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3C00"/>
                </a:solidFill>
              </a:rPr>
              <a:t>Pourtant, Il faudra de toute façon la mettre quelque part</a:t>
            </a:r>
          </a:p>
        </p:txBody>
      </p:sp>
      <p:sp>
        <p:nvSpPr>
          <p:cNvPr id="9" name="Ellipse 8">
            <a:extLst>
              <a:ext uri="{FF2B5EF4-FFF2-40B4-BE49-F238E27FC236}">
                <a16:creationId xmlns:a16="http://schemas.microsoft.com/office/drawing/2014/main" id="{1CD66784-BC5F-9DA0-D58D-75C8D121A08E}"/>
              </a:ext>
            </a:extLst>
          </p:cNvPr>
          <p:cNvSpPr/>
          <p:nvPr/>
        </p:nvSpPr>
        <p:spPr>
          <a:xfrm>
            <a:off x="149404" y="3279621"/>
            <a:ext cx="4105867" cy="1382291"/>
          </a:xfrm>
          <a:prstGeom prst="ellipse">
            <a:avLst/>
          </a:prstGeom>
          <a:solidFill>
            <a:srgbClr val="DADD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3C00"/>
                </a:solidFill>
              </a:rPr>
              <a:t>Paysage religieux extrêmement complexe.</a:t>
            </a:r>
          </a:p>
        </p:txBody>
      </p:sp>
      <p:sp>
        <p:nvSpPr>
          <p:cNvPr id="12" name="Rectangle : coins arrondis 11">
            <a:extLst>
              <a:ext uri="{FF2B5EF4-FFF2-40B4-BE49-F238E27FC236}">
                <a16:creationId xmlns:a16="http://schemas.microsoft.com/office/drawing/2014/main" id="{488D99A8-63E7-C651-E0B8-086B0BFFB45B}"/>
              </a:ext>
            </a:extLst>
          </p:cNvPr>
          <p:cNvSpPr/>
          <p:nvPr/>
        </p:nvSpPr>
        <p:spPr>
          <a:xfrm>
            <a:off x="6274192" y="150074"/>
            <a:ext cx="5790122" cy="1986025"/>
          </a:xfrm>
          <a:prstGeom prst="round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FFF00"/>
                </a:solidFill>
                <a:latin typeface="Forte" panose="03060902040502070203" pitchFamily="66" charset="0"/>
              </a:rPr>
              <a:t>La seule que j’accepte c’est celle entre </a:t>
            </a:r>
          </a:p>
          <a:p>
            <a:pPr algn="ctr"/>
            <a:r>
              <a:rPr lang="fr-FR" sz="3600" dirty="0">
                <a:solidFill>
                  <a:srgbClr val="FFFF00"/>
                </a:solidFill>
                <a:latin typeface="Forte" panose="03060902040502070203" pitchFamily="66" charset="0"/>
              </a:rPr>
              <a:t>croyants </a:t>
            </a:r>
            <a:r>
              <a:rPr lang="fr-FR" sz="3600" dirty="0">
                <a:solidFill>
                  <a:srgbClr val="FF0000"/>
                </a:solidFill>
                <a:latin typeface="Forte" panose="03060902040502070203" pitchFamily="66" charset="0"/>
              </a:rPr>
              <a:t>et</a:t>
            </a:r>
            <a:r>
              <a:rPr lang="fr-FR" sz="3600" dirty="0">
                <a:solidFill>
                  <a:srgbClr val="FFFF00"/>
                </a:solidFill>
                <a:latin typeface="Forte" panose="03060902040502070203" pitchFamily="66" charset="0"/>
              </a:rPr>
              <a:t> non-croyants.</a:t>
            </a:r>
          </a:p>
        </p:txBody>
      </p:sp>
      <p:sp>
        <p:nvSpPr>
          <p:cNvPr id="15" name="Ellipse 14">
            <a:extLst>
              <a:ext uri="{FF2B5EF4-FFF2-40B4-BE49-F238E27FC236}">
                <a16:creationId xmlns:a16="http://schemas.microsoft.com/office/drawing/2014/main" id="{1713F4B9-D941-8651-6AB2-CB0E63D9C664}"/>
              </a:ext>
            </a:extLst>
          </p:cNvPr>
          <p:cNvSpPr/>
          <p:nvPr/>
        </p:nvSpPr>
        <p:spPr>
          <a:xfrm>
            <a:off x="6987264" y="479281"/>
            <a:ext cx="4363977" cy="1271342"/>
          </a:xfrm>
          <a:prstGeom prst="ellipse">
            <a:avLst/>
          </a:prstGeom>
          <a:solidFill>
            <a:srgbClr val="989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004F00"/>
                </a:solidFill>
                <a:latin typeface="Forte" panose="03060902040502070203" pitchFamily="66" charset="0"/>
              </a:rPr>
              <a:t>pourtant</a:t>
            </a:r>
          </a:p>
        </p:txBody>
      </p:sp>
      <p:sp>
        <p:nvSpPr>
          <p:cNvPr id="20" name="Rectangle : coins arrondis 19">
            <a:extLst>
              <a:ext uri="{FF2B5EF4-FFF2-40B4-BE49-F238E27FC236}">
                <a16:creationId xmlns:a16="http://schemas.microsoft.com/office/drawing/2014/main" id="{80DE826C-AB99-9B16-1AD2-9B456522E5E3}"/>
              </a:ext>
            </a:extLst>
          </p:cNvPr>
          <p:cNvSpPr/>
          <p:nvPr/>
        </p:nvSpPr>
        <p:spPr>
          <a:xfrm>
            <a:off x="6295910" y="187399"/>
            <a:ext cx="5768404" cy="1986025"/>
          </a:xfrm>
          <a:prstGeom prst="round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C00000"/>
                </a:solidFill>
              </a:rPr>
              <a:t>« Mais nous vous enjoignons, frères, au nom de notre seigneur Jésus Christ, de </a:t>
            </a:r>
            <a:r>
              <a:rPr lang="fr-FR" sz="2800" dirty="0">
                <a:solidFill>
                  <a:schemeClr val="tx1"/>
                </a:solidFill>
              </a:rPr>
              <a:t>vous retirer </a:t>
            </a:r>
            <a:r>
              <a:rPr lang="fr-FR" sz="2000" dirty="0">
                <a:solidFill>
                  <a:srgbClr val="C00000"/>
                </a:solidFill>
              </a:rPr>
              <a:t>de </a:t>
            </a:r>
            <a:r>
              <a:rPr lang="fr-FR" sz="2800" dirty="0">
                <a:solidFill>
                  <a:schemeClr val="tx1"/>
                </a:solidFill>
              </a:rPr>
              <a:t>tout frère </a:t>
            </a:r>
            <a:r>
              <a:rPr lang="fr-FR" sz="2000" dirty="0">
                <a:solidFill>
                  <a:srgbClr val="C00000"/>
                </a:solidFill>
              </a:rPr>
              <a:t>qui </a:t>
            </a:r>
            <a:r>
              <a:rPr lang="fr-FR" sz="2800" dirty="0">
                <a:solidFill>
                  <a:schemeClr val="tx1"/>
                </a:solidFill>
              </a:rPr>
              <a:t>marche</a:t>
            </a:r>
            <a:r>
              <a:rPr lang="fr-FR" sz="2000" dirty="0">
                <a:solidFill>
                  <a:srgbClr val="C00000"/>
                </a:solidFill>
              </a:rPr>
              <a:t> dans le désordre, et non pas selon l'enseignement qu'il a reçu de nous. » </a:t>
            </a:r>
          </a:p>
          <a:p>
            <a:r>
              <a:rPr lang="fr-FR" sz="2000" dirty="0"/>
              <a:t>(2 Thess. 3 : 6)</a:t>
            </a:r>
          </a:p>
        </p:txBody>
      </p:sp>
      <p:pic>
        <p:nvPicPr>
          <p:cNvPr id="1028" name="Picture 4" descr="Photo coupure de ciseaux d'une famille gay concept de séparation du divorce rendering 3d">
            <a:extLst>
              <a:ext uri="{FF2B5EF4-FFF2-40B4-BE49-F238E27FC236}">
                <a16:creationId xmlns:a16="http://schemas.microsoft.com/office/drawing/2014/main" id="{6839F16B-D904-D7AF-3EB4-79EB8BFFDF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6098" y="2234897"/>
            <a:ext cx="3237568" cy="2874436"/>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 coins arrondis 20">
            <a:extLst>
              <a:ext uri="{FF2B5EF4-FFF2-40B4-BE49-F238E27FC236}">
                <a16:creationId xmlns:a16="http://schemas.microsoft.com/office/drawing/2014/main" id="{6BB840E6-E9BA-FCCB-72DB-1F0A0B250EAF}"/>
              </a:ext>
            </a:extLst>
          </p:cNvPr>
          <p:cNvSpPr/>
          <p:nvPr/>
        </p:nvSpPr>
        <p:spPr>
          <a:xfrm>
            <a:off x="156400" y="1648917"/>
            <a:ext cx="5458449" cy="1581150"/>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a:t>
            </a:r>
            <a:r>
              <a:rPr lang="fr-FR" sz="2400" dirty="0">
                <a:solidFill>
                  <a:srgbClr val="C00000"/>
                </a:solidFill>
              </a:rPr>
              <a:t>«C'est pourquoi sortez du milieu d'eux, et soyez </a:t>
            </a:r>
            <a:r>
              <a:rPr lang="fr-FR" sz="3200" dirty="0">
                <a:solidFill>
                  <a:srgbClr val="002060"/>
                </a:solidFill>
              </a:rPr>
              <a:t>séparés</a:t>
            </a:r>
            <a:r>
              <a:rPr lang="fr-FR" sz="2400" dirty="0">
                <a:solidFill>
                  <a:srgbClr val="C00000"/>
                </a:solidFill>
              </a:rPr>
              <a:t>, dit le Seigneur, et ne touchez pas à ce qui est impur, et moi, je vous recevrai». </a:t>
            </a:r>
            <a:r>
              <a:rPr lang="fr-FR" dirty="0">
                <a:solidFill>
                  <a:srgbClr val="C00000"/>
                </a:solidFill>
              </a:rPr>
              <a:t>(2 Cor. 6 : 17)</a:t>
            </a:r>
          </a:p>
        </p:txBody>
      </p:sp>
      <p:sp>
        <p:nvSpPr>
          <p:cNvPr id="13" name="Rectangle : coins arrondis 12">
            <a:extLst>
              <a:ext uri="{FF2B5EF4-FFF2-40B4-BE49-F238E27FC236}">
                <a16:creationId xmlns:a16="http://schemas.microsoft.com/office/drawing/2014/main" id="{FBA475D6-B4DF-98FF-0173-956E94508286}"/>
              </a:ext>
            </a:extLst>
          </p:cNvPr>
          <p:cNvSpPr/>
          <p:nvPr/>
        </p:nvSpPr>
        <p:spPr>
          <a:xfrm>
            <a:off x="5310864" y="4091316"/>
            <a:ext cx="3352800" cy="645248"/>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980000"/>
                </a:solidFill>
              </a:rPr>
              <a:t>Autel juif</a:t>
            </a:r>
          </a:p>
        </p:txBody>
      </p:sp>
      <p:sp>
        <p:nvSpPr>
          <p:cNvPr id="14" name="Rectangle : coins arrondis 13">
            <a:extLst>
              <a:ext uri="{FF2B5EF4-FFF2-40B4-BE49-F238E27FC236}">
                <a16:creationId xmlns:a16="http://schemas.microsoft.com/office/drawing/2014/main" id="{6DC3B02E-E44A-6110-2675-634B5FCB4162}"/>
              </a:ext>
            </a:extLst>
          </p:cNvPr>
          <p:cNvSpPr/>
          <p:nvPr/>
        </p:nvSpPr>
        <p:spPr>
          <a:xfrm>
            <a:off x="4934331" y="4811215"/>
            <a:ext cx="4105866" cy="618462"/>
          </a:xfrm>
          <a:prstGeom prst="roundRect">
            <a:avLst/>
          </a:prstGeom>
          <a:solidFill>
            <a:srgbClr val="FF636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980000"/>
                </a:solidFill>
              </a:rPr>
              <a:t>Tables païennes</a:t>
            </a:r>
          </a:p>
        </p:txBody>
      </p:sp>
      <p:sp>
        <p:nvSpPr>
          <p:cNvPr id="24" name="Rectangle : coins arrondis 23">
            <a:extLst>
              <a:ext uri="{FF2B5EF4-FFF2-40B4-BE49-F238E27FC236}">
                <a16:creationId xmlns:a16="http://schemas.microsoft.com/office/drawing/2014/main" id="{BEC046F4-5700-5781-37C8-9A00DA603644}"/>
              </a:ext>
            </a:extLst>
          </p:cNvPr>
          <p:cNvSpPr/>
          <p:nvPr/>
        </p:nvSpPr>
        <p:spPr>
          <a:xfrm>
            <a:off x="261110" y="4800102"/>
            <a:ext cx="4422596" cy="618462"/>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980000"/>
                </a:solidFill>
              </a:rPr>
              <a:t>Table du Seigneur</a:t>
            </a:r>
          </a:p>
        </p:txBody>
      </p:sp>
      <p:sp>
        <p:nvSpPr>
          <p:cNvPr id="25" name="Rectangle : coins arrondis 24">
            <a:extLst>
              <a:ext uri="{FF2B5EF4-FFF2-40B4-BE49-F238E27FC236}">
                <a16:creationId xmlns:a16="http://schemas.microsoft.com/office/drawing/2014/main" id="{146CD931-FE10-994C-6511-5612D3D80FAF}"/>
              </a:ext>
            </a:extLst>
          </p:cNvPr>
          <p:cNvSpPr/>
          <p:nvPr/>
        </p:nvSpPr>
        <p:spPr>
          <a:xfrm>
            <a:off x="149404" y="5247523"/>
            <a:ext cx="11874263" cy="1439160"/>
          </a:xfrm>
          <a:prstGeom prst="roundRect">
            <a:avLst/>
          </a:prstGeom>
          <a:solidFill>
            <a:srgbClr val="5C158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Avons-nous besoin de nous livrer à une étude comparative des différentes tables chrétiennes ? N’avons-nous pas plutôt avec exercices et prières, à chercher à réaliser quelque peu les caractères de la Table du Seigneur ?</a:t>
            </a:r>
          </a:p>
        </p:txBody>
      </p:sp>
      <p:sp>
        <p:nvSpPr>
          <p:cNvPr id="26" name="Ellipse 25">
            <a:extLst>
              <a:ext uri="{FF2B5EF4-FFF2-40B4-BE49-F238E27FC236}">
                <a16:creationId xmlns:a16="http://schemas.microsoft.com/office/drawing/2014/main" id="{7C6538B4-D024-9FFC-C23D-C94346C3467D}"/>
              </a:ext>
            </a:extLst>
          </p:cNvPr>
          <p:cNvSpPr/>
          <p:nvPr/>
        </p:nvSpPr>
        <p:spPr>
          <a:xfrm>
            <a:off x="3692769" y="2834311"/>
            <a:ext cx="5768404" cy="1086238"/>
          </a:xfrm>
          <a:prstGeom prst="ellipse">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Plus simple</a:t>
            </a:r>
          </a:p>
          <a:p>
            <a:pPr algn="ctr"/>
            <a:r>
              <a:rPr lang="fr-FR" sz="2800" dirty="0">
                <a:solidFill>
                  <a:srgbClr val="FFFF00"/>
                </a:solidFill>
              </a:rPr>
              <a:t>au temps des Corinthiens</a:t>
            </a:r>
          </a:p>
        </p:txBody>
      </p:sp>
      <p:sp>
        <p:nvSpPr>
          <p:cNvPr id="5" name="Rectangle : coins arrondis 4">
            <a:extLst>
              <a:ext uri="{FF2B5EF4-FFF2-40B4-BE49-F238E27FC236}">
                <a16:creationId xmlns:a16="http://schemas.microsoft.com/office/drawing/2014/main" id="{EDD172CB-F20A-E0D3-9EEB-DEE4FCA4A50A}"/>
              </a:ext>
            </a:extLst>
          </p:cNvPr>
          <p:cNvSpPr/>
          <p:nvPr/>
        </p:nvSpPr>
        <p:spPr>
          <a:xfrm>
            <a:off x="141819" y="5258145"/>
            <a:ext cx="5768404" cy="143916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8B0000"/>
                </a:solidFill>
              </a:rPr>
              <a:t>Notre </a:t>
            </a:r>
            <a:r>
              <a:rPr lang="fr-FR" sz="3200" u="sng" dirty="0">
                <a:solidFill>
                  <a:srgbClr val="FF0000"/>
                </a:solidFill>
              </a:rPr>
              <a:t>exercice</a:t>
            </a:r>
            <a:r>
              <a:rPr lang="fr-FR" sz="3200" dirty="0">
                <a:solidFill>
                  <a:srgbClr val="8B0000"/>
                </a:solidFill>
              </a:rPr>
              <a:t> ne doit-il pas </a:t>
            </a:r>
            <a:r>
              <a:rPr lang="fr-FR" sz="3200" u="sng" dirty="0">
                <a:solidFill>
                  <a:srgbClr val="FF0000"/>
                </a:solidFill>
              </a:rPr>
              <a:t>d’abord</a:t>
            </a:r>
            <a:r>
              <a:rPr lang="fr-FR" sz="3200" dirty="0">
                <a:solidFill>
                  <a:srgbClr val="8B0000"/>
                </a:solidFill>
              </a:rPr>
              <a:t> se porter sur </a:t>
            </a:r>
          </a:p>
          <a:p>
            <a:pPr algn="ctr"/>
            <a:r>
              <a:rPr lang="fr-FR" sz="3200" u="sng" dirty="0">
                <a:solidFill>
                  <a:srgbClr val="FF0000"/>
                </a:solidFill>
              </a:rPr>
              <a:t>les personnes </a:t>
            </a:r>
            <a:r>
              <a:rPr lang="fr-FR" sz="3200" dirty="0">
                <a:solidFill>
                  <a:srgbClr val="8B0000"/>
                </a:solidFill>
              </a:rPr>
              <a:t>?</a:t>
            </a:r>
          </a:p>
        </p:txBody>
      </p:sp>
      <p:sp>
        <p:nvSpPr>
          <p:cNvPr id="6" name="Rectangle : coins arrondis 5">
            <a:extLst>
              <a:ext uri="{FF2B5EF4-FFF2-40B4-BE49-F238E27FC236}">
                <a16:creationId xmlns:a16="http://schemas.microsoft.com/office/drawing/2014/main" id="{3386B16D-0784-2F96-59FE-D2C7B64C1ACA}"/>
              </a:ext>
            </a:extLst>
          </p:cNvPr>
          <p:cNvSpPr/>
          <p:nvPr/>
        </p:nvSpPr>
        <p:spPr>
          <a:xfrm>
            <a:off x="5918648" y="5258145"/>
            <a:ext cx="6230332" cy="1439160"/>
          </a:xfrm>
          <a:prstGeom prst="round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8B0000"/>
                </a:solidFill>
              </a:rPr>
              <a:t>Et si nous percevons qu’</a:t>
            </a:r>
            <a:r>
              <a:rPr lang="fr-FR" sz="2800" u="sng" dirty="0">
                <a:solidFill>
                  <a:srgbClr val="5C1589"/>
                </a:solidFill>
              </a:rPr>
              <a:t>un groupe chrétien </a:t>
            </a:r>
            <a:r>
              <a:rPr lang="fr-FR" sz="2400" dirty="0">
                <a:solidFill>
                  <a:srgbClr val="8B0000"/>
                </a:solidFill>
              </a:rPr>
              <a:t>désire </a:t>
            </a:r>
            <a:r>
              <a:rPr lang="fr-FR" sz="2800" u="sng" dirty="0">
                <a:solidFill>
                  <a:srgbClr val="5C1589"/>
                </a:solidFill>
              </a:rPr>
              <a:t>rendre témoignage à l’unité du corps</a:t>
            </a:r>
            <a:r>
              <a:rPr lang="fr-FR" sz="2400" dirty="0">
                <a:solidFill>
                  <a:srgbClr val="8B0000"/>
                </a:solidFill>
              </a:rPr>
              <a:t>, pouvons-nous rester </a:t>
            </a:r>
            <a:r>
              <a:rPr lang="fr-FR" sz="2800" u="sng" dirty="0">
                <a:solidFill>
                  <a:srgbClr val="5C1589"/>
                </a:solidFill>
              </a:rPr>
              <a:t>indifférents </a:t>
            </a:r>
            <a:r>
              <a:rPr lang="fr-FR" sz="2400" dirty="0">
                <a:solidFill>
                  <a:srgbClr val="8B0000"/>
                </a:solidFill>
              </a:rPr>
              <a:t>?</a:t>
            </a:r>
          </a:p>
        </p:txBody>
      </p:sp>
    </p:spTree>
    <p:extLst>
      <p:ext uri="{BB962C8B-B14F-4D97-AF65-F5344CB8AC3E}">
        <p14:creationId xmlns:p14="http://schemas.microsoft.com/office/powerpoint/2010/main" val="4024538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circle(in)">
                                      <p:cBhvr>
                                        <p:cTn id="25" dur="20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xit" presetSubtype="32" fill="hold" grpId="1" nodeType="clickEffect">
                                  <p:stCondLst>
                                    <p:cond delay="0"/>
                                  </p:stCondLst>
                                  <p:childTnLst>
                                    <p:animEffect transition="out" filter="circle(out)">
                                      <p:cBhvr>
                                        <p:cTn id="29" dur="2000"/>
                                        <p:tgtEl>
                                          <p:spTgt spid="21"/>
                                        </p:tgtEl>
                                      </p:cBhvr>
                                    </p:animEffect>
                                    <p:set>
                                      <p:cBhvr>
                                        <p:cTn id="30" dur="1" fill="hold">
                                          <p:stCondLst>
                                            <p:cond delay="1999"/>
                                          </p:stCondLst>
                                        </p:cTn>
                                        <p:tgtEl>
                                          <p:spTgt spid="2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6" presetClass="entr" presetSubtype="37"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arn(outVertic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 calcmode="lin" valueType="num">
                                      <p:cBhvr>
                                        <p:cTn id="40" dur="1000" fill="hold"/>
                                        <p:tgtEl>
                                          <p:spTgt spid="15"/>
                                        </p:tgtEl>
                                        <p:attrNameLst>
                                          <p:attrName>ppt_w</p:attrName>
                                        </p:attrNameLst>
                                      </p:cBhvr>
                                      <p:tavLst>
                                        <p:tav tm="0">
                                          <p:val>
                                            <p:fltVal val="0"/>
                                          </p:val>
                                        </p:tav>
                                        <p:tav tm="100000">
                                          <p:val>
                                            <p:strVal val="#ppt_w"/>
                                          </p:val>
                                        </p:tav>
                                      </p:tavLst>
                                    </p:anim>
                                    <p:anim calcmode="lin" valueType="num">
                                      <p:cBhvr>
                                        <p:cTn id="41" dur="1000" fill="hold"/>
                                        <p:tgtEl>
                                          <p:spTgt spid="15"/>
                                        </p:tgtEl>
                                        <p:attrNameLst>
                                          <p:attrName>ppt_h</p:attrName>
                                        </p:attrNameLst>
                                      </p:cBhvr>
                                      <p:tavLst>
                                        <p:tav tm="0">
                                          <p:val>
                                            <p:fltVal val="0"/>
                                          </p:val>
                                        </p:tav>
                                        <p:tav tm="100000">
                                          <p:val>
                                            <p:strVal val="#ppt_h"/>
                                          </p:val>
                                        </p:tav>
                                      </p:tavLst>
                                    </p:anim>
                                    <p:anim calcmode="lin" valueType="num">
                                      <p:cBhvr>
                                        <p:cTn id="42" dur="1000" fill="hold"/>
                                        <p:tgtEl>
                                          <p:spTgt spid="15"/>
                                        </p:tgtEl>
                                        <p:attrNameLst>
                                          <p:attrName>style.rotation</p:attrName>
                                        </p:attrNameLst>
                                      </p:cBhvr>
                                      <p:tavLst>
                                        <p:tav tm="0">
                                          <p:val>
                                            <p:fltVal val="90"/>
                                          </p:val>
                                        </p:tav>
                                        <p:tav tm="100000">
                                          <p:val>
                                            <p:fltVal val="0"/>
                                          </p:val>
                                        </p:tav>
                                      </p:tavLst>
                                    </p:anim>
                                    <p:animEffect transition="in" filter="fade">
                                      <p:cBhvr>
                                        <p:cTn id="43" dur="10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31" presetClass="exit" presetSubtype="0" fill="hold" grpId="1" nodeType="clickEffect">
                                  <p:stCondLst>
                                    <p:cond delay="0"/>
                                  </p:stCondLst>
                                  <p:childTnLst>
                                    <p:anim calcmode="lin" valueType="num">
                                      <p:cBhvr>
                                        <p:cTn id="47" dur="1000"/>
                                        <p:tgtEl>
                                          <p:spTgt spid="15"/>
                                        </p:tgtEl>
                                        <p:attrNameLst>
                                          <p:attrName>ppt_w</p:attrName>
                                        </p:attrNameLst>
                                      </p:cBhvr>
                                      <p:tavLst>
                                        <p:tav tm="0">
                                          <p:val>
                                            <p:strVal val="ppt_w"/>
                                          </p:val>
                                        </p:tav>
                                        <p:tav tm="100000">
                                          <p:val>
                                            <p:fltVal val="0"/>
                                          </p:val>
                                        </p:tav>
                                      </p:tavLst>
                                    </p:anim>
                                    <p:anim calcmode="lin" valueType="num">
                                      <p:cBhvr>
                                        <p:cTn id="48" dur="1000"/>
                                        <p:tgtEl>
                                          <p:spTgt spid="15"/>
                                        </p:tgtEl>
                                        <p:attrNameLst>
                                          <p:attrName>ppt_h</p:attrName>
                                        </p:attrNameLst>
                                      </p:cBhvr>
                                      <p:tavLst>
                                        <p:tav tm="0">
                                          <p:val>
                                            <p:strVal val="ppt_h"/>
                                          </p:val>
                                        </p:tav>
                                        <p:tav tm="100000">
                                          <p:val>
                                            <p:fltVal val="0"/>
                                          </p:val>
                                        </p:tav>
                                      </p:tavLst>
                                    </p:anim>
                                    <p:anim calcmode="lin" valueType="num">
                                      <p:cBhvr>
                                        <p:cTn id="49" dur="1000"/>
                                        <p:tgtEl>
                                          <p:spTgt spid="15"/>
                                        </p:tgtEl>
                                        <p:attrNameLst>
                                          <p:attrName>style.rotation</p:attrName>
                                        </p:attrNameLst>
                                      </p:cBhvr>
                                      <p:tavLst>
                                        <p:tav tm="0">
                                          <p:val>
                                            <p:fltVal val="0"/>
                                          </p:val>
                                        </p:tav>
                                        <p:tav tm="100000">
                                          <p:val>
                                            <p:fltVal val="90"/>
                                          </p:val>
                                        </p:tav>
                                      </p:tavLst>
                                    </p:anim>
                                    <p:animEffect transition="out" filter="fade">
                                      <p:cBhvr>
                                        <p:cTn id="50" dur="1000"/>
                                        <p:tgtEl>
                                          <p:spTgt spid="15"/>
                                        </p:tgtEl>
                                      </p:cBhvr>
                                    </p:animEffect>
                                    <p:set>
                                      <p:cBhvr>
                                        <p:cTn id="51" dur="1" fill="hold">
                                          <p:stCondLst>
                                            <p:cond delay="999"/>
                                          </p:stCondLst>
                                        </p:cTn>
                                        <p:tgtEl>
                                          <p:spTgt spid="15"/>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circle(in)">
                                      <p:cBhvr>
                                        <p:cTn id="56" dur="20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6" presetClass="exit" presetSubtype="32" fill="hold" grpId="1" nodeType="clickEffect">
                                  <p:stCondLst>
                                    <p:cond delay="0"/>
                                  </p:stCondLst>
                                  <p:childTnLst>
                                    <p:animEffect transition="out" filter="circle(out)">
                                      <p:cBhvr>
                                        <p:cTn id="60" dur="2000"/>
                                        <p:tgtEl>
                                          <p:spTgt spid="20"/>
                                        </p:tgtEl>
                                      </p:cBhvr>
                                    </p:animEffect>
                                    <p:set>
                                      <p:cBhvr>
                                        <p:cTn id="61" dur="1" fill="hold">
                                          <p:stCondLst>
                                            <p:cond delay="1999"/>
                                          </p:stCondLst>
                                        </p:cTn>
                                        <p:tgtEl>
                                          <p:spTgt spid="20"/>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9"/>
                                        </p:tgtEl>
                                        <p:attrNameLst>
                                          <p:attrName>style.visibility</p:attrName>
                                        </p:attrNameLst>
                                      </p:cBhvr>
                                      <p:to>
                                        <p:strVal val="visible"/>
                                      </p:to>
                                    </p:set>
                                    <p:animEffect transition="in" filter="wipe(down)">
                                      <p:cBhvr>
                                        <p:cTn id="66" dur="580">
                                          <p:stCondLst>
                                            <p:cond delay="0"/>
                                          </p:stCondLst>
                                        </p:cTn>
                                        <p:tgtEl>
                                          <p:spTgt spid="9"/>
                                        </p:tgtEl>
                                      </p:cBhvr>
                                    </p:animEffect>
                                    <p:anim calcmode="lin" valueType="num">
                                      <p:cBhvr>
                                        <p:cTn id="67"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2" dur="26">
                                          <p:stCondLst>
                                            <p:cond delay="650"/>
                                          </p:stCondLst>
                                        </p:cTn>
                                        <p:tgtEl>
                                          <p:spTgt spid="9"/>
                                        </p:tgtEl>
                                      </p:cBhvr>
                                      <p:to x="100000" y="60000"/>
                                    </p:animScale>
                                    <p:animScale>
                                      <p:cBhvr>
                                        <p:cTn id="73" dur="166" decel="50000">
                                          <p:stCondLst>
                                            <p:cond delay="676"/>
                                          </p:stCondLst>
                                        </p:cTn>
                                        <p:tgtEl>
                                          <p:spTgt spid="9"/>
                                        </p:tgtEl>
                                      </p:cBhvr>
                                      <p:to x="100000" y="100000"/>
                                    </p:animScale>
                                    <p:animScale>
                                      <p:cBhvr>
                                        <p:cTn id="74" dur="26">
                                          <p:stCondLst>
                                            <p:cond delay="1312"/>
                                          </p:stCondLst>
                                        </p:cTn>
                                        <p:tgtEl>
                                          <p:spTgt spid="9"/>
                                        </p:tgtEl>
                                      </p:cBhvr>
                                      <p:to x="100000" y="80000"/>
                                    </p:animScale>
                                    <p:animScale>
                                      <p:cBhvr>
                                        <p:cTn id="75" dur="166" decel="50000">
                                          <p:stCondLst>
                                            <p:cond delay="1338"/>
                                          </p:stCondLst>
                                        </p:cTn>
                                        <p:tgtEl>
                                          <p:spTgt spid="9"/>
                                        </p:tgtEl>
                                      </p:cBhvr>
                                      <p:to x="100000" y="100000"/>
                                    </p:animScale>
                                    <p:animScale>
                                      <p:cBhvr>
                                        <p:cTn id="76" dur="26">
                                          <p:stCondLst>
                                            <p:cond delay="1642"/>
                                          </p:stCondLst>
                                        </p:cTn>
                                        <p:tgtEl>
                                          <p:spTgt spid="9"/>
                                        </p:tgtEl>
                                      </p:cBhvr>
                                      <p:to x="100000" y="90000"/>
                                    </p:animScale>
                                    <p:animScale>
                                      <p:cBhvr>
                                        <p:cTn id="77" dur="166" decel="50000">
                                          <p:stCondLst>
                                            <p:cond delay="1668"/>
                                          </p:stCondLst>
                                        </p:cTn>
                                        <p:tgtEl>
                                          <p:spTgt spid="9"/>
                                        </p:tgtEl>
                                      </p:cBhvr>
                                      <p:to x="100000" y="100000"/>
                                    </p:animScale>
                                    <p:animScale>
                                      <p:cBhvr>
                                        <p:cTn id="78" dur="26">
                                          <p:stCondLst>
                                            <p:cond delay="1808"/>
                                          </p:stCondLst>
                                        </p:cTn>
                                        <p:tgtEl>
                                          <p:spTgt spid="9"/>
                                        </p:tgtEl>
                                      </p:cBhvr>
                                      <p:to x="100000" y="95000"/>
                                    </p:animScale>
                                    <p:animScale>
                                      <p:cBhvr>
                                        <p:cTn id="79" dur="166" decel="50000">
                                          <p:stCondLst>
                                            <p:cond delay="1834"/>
                                          </p:stCondLst>
                                        </p:cTn>
                                        <p:tgtEl>
                                          <p:spTgt spid="9"/>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31" presetClass="entr" presetSubtype="0" fill="hold" grpId="0" nodeType="clickEffect">
                                  <p:stCondLst>
                                    <p:cond delay="0"/>
                                  </p:stCondLst>
                                  <p:childTnLst>
                                    <p:set>
                                      <p:cBhvr>
                                        <p:cTn id="83" dur="1" fill="hold">
                                          <p:stCondLst>
                                            <p:cond delay="0"/>
                                          </p:stCondLst>
                                        </p:cTn>
                                        <p:tgtEl>
                                          <p:spTgt spid="26"/>
                                        </p:tgtEl>
                                        <p:attrNameLst>
                                          <p:attrName>style.visibility</p:attrName>
                                        </p:attrNameLst>
                                      </p:cBhvr>
                                      <p:to>
                                        <p:strVal val="visible"/>
                                      </p:to>
                                    </p:set>
                                    <p:anim calcmode="lin" valueType="num">
                                      <p:cBhvr>
                                        <p:cTn id="84" dur="1000" fill="hold"/>
                                        <p:tgtEl>
                                          <p:spTgt spid="26"/>
                                        </p:tgtEl>
                                        <p:attrNameLst>
                                          <p:attrName>ppt_w</p:attrName>
                                        </p:attrNameLst>
                                      </p:cBhvr>
                                      <p:tavLst>
                                        <p:tav tm="0">
                                          <p:val>
                                            <p:fltVal val="0"/>
                                          </p:val>
                                        </p:tav>
                                        <p:tav tm="100000">
                                          <p:val>
                                            <p:strVal val="#ppt_w"/>
                                          </p:val>
                                        </p:tav>
                                      </p:tavLst>
                                    </p:anim>
                                    <p:anim calcmode="lin" valueType="num">
                                      <p:cBhvr>
                                        <p:cTn id="85" dur="1000" fill="hold"/>
                                        <p:tgtEl>
                                          <p:spTgt spid="26"/>
                                        </p:tgtEl>
                                        <p:attrNameLst>
                                          <p:attrName>ppt_h</p:attrName>
                                        </p:attrNameLst>
                                      </p:cBhvr>
                                      <p:tavLst>
                                        <p:tav tm="0">
                                          <p:val>
                                            <p:fltVal val="0"/>
                                          </p:val>
                                        </p:tav>
                                        <p:tav tm="100000">
                                          <p:val>
                                            <p:strVal val="#ppt_h"/>
                                          </p:val>
                                        </p:tav>
                                      </p:tavLst>
                                    </p:anim>
                                    <p:anim calcmode="lin" valueType="num">
                                      <p:cBhvr>
                                        <p:cTn id="86" dur="1000" fill="hold"/>
                                        <p:tgtEl>
                                          <p:spTgt spid="26"/>
                                        </p:tgtEl>
                                        <p:attrNameLst>
                                          <p:attrName>style.rotation</p:attrName>
                                        </p:attrNameLst>
                                      </p:cBhvr>
                                      <p:tavLst>
                                        <p:tav tm="0">
                                          <p:val>
                                            <p:fltVal val="90"/>
                                          </p:val>
                                        </p:tav>
                                        <p:tav tm="100000">
                                          <p:val>
                                            <p:fltVal val="0"/>
                                          </p:val>
                                        </p:tav>
                                      </p:tavLst>
                                    </p:anim>
                                    <p:animEffect transition="in" filter="fade">
                                      <p:cBhvr>
                                        <p:cTn id="87" dur="10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wipe(down)">
                                      <p:cBhvr>
                                        <p:cTn id="92" dur="580">
                                          <p:stCondLst>
                                            <p:cond delay="0"/>
                                          </p:stCondLst>
                                        </p:cTn>
                                        <p:tgtEl>
                                          <p:spTgt spid="13"/>
                                        </p:tgtEl>
                                      </p:cBhvr>
                                    </p:animEffect>
                                    <p:anim calcmode="lin" valueType="num">
                                      <p:cBhvr>
                                        <p:cTn id="93"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98" dur="26">
                                          <p:stCondLst>
                                            <p:cond delay="650"/>
                                          </p:stCondLst>
                                        </p:cTn>
                                        <p:tgtEl>
                                          <p:spTgt spid="13"/>
                                        </p:tgtEl>
                                      </p:cBhvr>
                                      <p:to x="100000" y="60000"/>
                                    </p:animScale>
                                    <p:animScale>
                                      <p:cBhvr>
                                        <p:cTn id="99" dur="166" decel="50000">
                                          <p:stCondLst>
                                            <p:cond delay="676"/>
                                          </p:stCondLst>
                                        </p:cTn>
                                        <p:tgtEl>
                                          <p:spTgt spid="13"/>
                                        </p:tgtEl>
                                      </p:cBhvr>
                                      <p:to x="100000" y="100000"/>
                                    </p:animScale>
                                    <p:animScale>
                                      <p:cBhvr>
                                        <p:cTn id="100" dur="26">
                                          <p:stCondLst>
                                            <p:cond delay="1312"/>
                                          </p:stCondLst>
                                        </p:cTn>
                                        <p:tgtEl>
                                          <p:spTgt spid="13"/>
                                        </p:tgtEl>
                                      </p:cBhvr>
                                      <p:to x="100000" y="80000"/>
                                    </p:animScale>
                                    <p:animScale>
                                      <p:cBhvr>
                                        <p:cTn id="101" dur="166" decel="50000">
                                          <p:stCondLst>
                                            <p:cond delay="1338"/>
                                          </p:stCondLst>
                                        </p:cTn>
                                        <p:tgtEl>
                                          <p:spTgt spid="13"/>
                                        </p:tgtEl>
                                      </p:cBhvr>
                                      <p:to x="100000" y="100000"/>
                                    </p:animScale>
                                    <p:animScale>
                                      <p:cBhvr>
                                        <p:cTn id="102" dur="26">
                                          <p:stCondLst>
                                            <p:cond delay="1642"/>
                                          </p:stCondLst>
                                        </p:cTn>
                                        <p:tgtEl>
                                          <p:spTgt spid="13"/>
                                        </p:tgtEl>
                                      </p:cBhvr>
                                      <p:to x="100000" y="90000"/>
                                    </p:animScale>
                                    <p:animScale>
                                      <p:cBhvr>
                                        <p:cTn id="103" dur="166" decel="50000">
                                          <p:stCondLst>
                                            <p:cond delay="1668"/>
                                          </p:stCondLst>
                                        </p:cTn>
                                        <p:tgtEl>
                                          <p:spTgt spid="13"/>
                                        </p:tgtEl>
                                      </p:cBhvr>
                                      <p:to x="100000" y="100000"/>
                                    </p:animScale>
                                    <p:animScale>
                                      <p:cBhvr>
                                        <p:cTn id="104" dur="26">
                                          <p:stCondLst>
                                            <p:cond delay="1808"/>
                                          </p:stCondLst>
                                        </p:cTn>
                                        <p:tgtEl>
                                          <p:spTgt spid="13"/>
                                        </p:tgtEl>
                                      </p:cBhvr>
                                      <p:to x="100000" y="95000"/>
                                    </p:animScale>
                                    <p:animScale>
                                      <p:cBhvr>
                                        <p:cTn id="105" dur="166" decel="50000">
                                          <p:stCondLst>
                                            <p:cond delay="1834"/>
                                          </p:stCondLst>
                                        </p:cTn>
                                        <p:tgtEl>
                                          <p:spTgt spid="13"/>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26" presetClass="entr" presetSubtype="0" fill="hold" grpId="0" nodeType="clickEffect">
                                  <p:stCondLst>
                                    <p:cond delay="0"/>
                                  </p:stCondLst>
                                  <p:childTnLst>
                                    <p:set>
                                      <p:cBhvr>
                                        <p:cTn id="109" dur="1" fill="hold">
                                          <p:stCondLst>
                                            <p:cond delay="0"/>
                                          </p:stCondLst>
                                        </p:cTn>
                                        <p:tgtEl>
                                          <p:spTgt spid="14"/>
                                        </p:tgtEl>
                                        <p:attrNameLst>
                                          <p:attrName>style.visibility</p:attrName>
                                        </p:attrNameLst>
                                      </p:cBhvr>
                                      <p:to>
                                        <p:strVal val="visible"/>
                                      </p:to>
                                    </p:set>
                                    <p:animEffect transition="in" filter="wipe(down)">
                                      <p:cBhvr>
                                        <p:cTn id="110" dur="580">
                                          <p:stCondLst>
                                            <p:cond delay="0"/>
                                          </p:stCondLst>
                                        </p:cTn>
                                        <p:tgtEl>
                                          <p:spTgt spid="14"/>
                                        </p:tgtEl>
                                      </p:cBhvr>
                                    </p:animEffect>
                                    <p:anim calcmode="lin" valueType="num">
                                      <p:cBhvr>
                                        <p:cTn id="111"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16" dur="26">
                                          <p:stCondLst>
                                            <p:cond delay="650"/>
                                          </p:stCondLst>
                                        </p:cTn>
                                        <p:tgtEl>
                                          <p:spTgt spid="14"/>
                                        </p:tgtEl>
                                      </p:cBhvr>
                                      <p:to x="100000" y="60000"/>
                                    </p:animScale>
                                    <p:animScale>
                                      <p:cBhvr>
                                        <p:cTn id="117" dur="166" decel="50000">
                                          <p:stCondLst>
                                            <p:cond delay="676"/>
                                          </p:stCondLst>
                                        </p:cTn>
                                        <p:tgtEl>
                                          <p:spTgt spid="14"/>
                                        </p:tgtEl>
                                      </p:cBhvr>
                                      <p:to x="100000" y="100000"/>
                                    </p:animScale>
                                    <p:animScale>
                                      <p:cBhvr>
                                        <p:cTn id="118" dur="26">
                                          <p:stCondLst>
                                            <p:cond delay="1312"/>
                                          </p:stCondLst>
                                        </p:cTn>
                                        <p:tgtEl>
                                          <p:spTgt spid="14"/>
                                        </p:tgtEl>
                                      </p:cBhvr>
                                      <p:to x="100000" y="80000"/>
                                    </p:animScale>
                                    <p:animScale>
                                      <p:cBhvr>
                                        <p:cTn id="119" dur="166" decel="50000">
                                          <p:stCondLst>
                                            <p:cond delay="1338"/>
                                          </p:stCondLst>
                                        </p:cTn>
                                        <p:tgtEl>
                                          <p:spTgt spid="14"/>
                                        </p:tgtEl>
                                      </p:cBhvr>
                                      <p:to x="100000" y="100000"/>
                                    </p:animScale>
                                    <p:animScale>
                                      <p:cBhvr>
                                        <p:cTn id="120" dur="26">
                                          <p:stCondLst>
                                            <p:cond delay="1642"/>
                                          </p:stCondLst>
                                        </p:cTn>
                                        <p:tgtEl>
                                          <p:spTgt spid="14"/>
                                        </p:tgtEl>
                                      </p:cBhvr>
                                      <p:to x="100000" y="90000"/>
                                    </p:animScale>
                                    <p:animScale>
                                      <p:cBhvr>
                                        <p:cTn id="121" dur="166" decel="50000">
                                          <p:stCondLst>
                                            <p:cond delay="1668"/>
                                          </p:stCondLst>
                                        </p:cTn>
                                        <p:tgtEl>
                                          <p:spTgt spid="14"/>
                                        </p:tgtEl>
                                      </p:cBhvr>
                                      <p:to x="100000" y="100000"/>
                                    </p:animScale>
                                    <p:animScale>
                                      <p:cBhvr>
                                        <p:cTn id="122" dur="26">
                                          <p:stCondLst>
                                            <p:cond delay="1808"/>
                                          </p:stCondLst>
                                        </p:cTn>
                                        <p:tgtEl>
                                          <p:spTgt spid="14"/>
                                        </p:tgtEl>
                                      </p:cBhvr>
                                      <p:to x="100000" y="95000"/>
                                    </p:animScale>
                                    <p:animScale>
                                      <p:cBhvr>
                                        <p:cTn id="123" dur="166" decel="50000">
                                          <p:stCondLst>
                                            <p:cond delay="1834"/>
                                          </p:stCondLst>
                                        </p:cTn>
                                        <p:tgtEl>
                                          <p:spTgt spid="14"/>
                                        </p:tgtEl>
                                      </p:cBhvr>
                                      <p:to x="100000" y="100000"/>
                                    </p:animScale>
                                  </p:childTnLst>
                                </p:cTn>
                              </p:par>
                            </p:childTnLst>
                          </p:cTn>
                        </p:par>
                      </p:childTnLst>
                    </p:cTn>
                  </p:par>
                  <p:par>
                    <p:cTn id="124" fill="hold">
                      <p:stCondLst>
                        <p:cond delay="indefinite"/>
                      </p:stCondLst>
                      <p:childTnLst>
                        <p:par>
                          <p:cTn id="125" fill="hold">
                            <p:stCondLst>
                              <p:cond delay="0"/>
                            </p:stCondLst>
                            <p:childTnLst>
                              <p:par>
                                <p:cTn id="126" presetID="26" presetClass="entr" presetSubtype="0" fill="hold" grpId="0" nodeType="clickEffect">
                                  <p:stCondLst>
                                    <p:cond delay="0"/>
                                  </p:stCondLst>
                                  <p:childTnLst>
                                    <p:set>
                                      <p:cBhvr>
                                        <p:cTn id="127" dur="1" fill="hold">
                                          <p:stCondLst>
                                            <p:cond delay="0"/>
                                          </p:stCondLst>
                                        </p:cTn>
                                        <p:tgtEl>
                                          <p:spTgt spid="24"/>
                                        </p:tgtEl>
                                        <p:attrNameLst>
                                          <p:attrName>style.visibility</p:attrName>
                                        </p:attrNameLst>
                                      </p:cBhvr>
                                      <p:to>
                                        <p:strVal val="visible"/>
                                      </p:to>
                                    </p:set>
                                    <p:animEffect transition="in" filter="wipe(down)">
                                      <p:cBhvr>
                                        <p:cTn id="128" dur="580">
                                          <p:stCondLst>
                                            <p:cond delay="0"/>
                                          </p:stCondLst>
                                        </p:cTn>
                                        <p:tgtEl>
                                          <p:spTgt spid="24"/>
                                        </p:tgtEl>
                                      </p:cBhvr>
                                    </p:animEffect>
                                    <p:anim calcmode="lin" valueType="num">
                                      <p:cBhvr>
                                        <p:cTn id="129"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0"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31"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32"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33"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34" dur="26">
                                          <p:stCondLst>
                                            <p:cond delay="650"/>
                                          </p:stCondLst>
                                        </p:cTn>
                                        <p:tgtEl>
                                          <p:spTgt spid="24"/>
                                        </p:tgtEl>
                                      </p:cBhvr>
                                      <p:to x="100000" y="60000"/>
                                    </p:animScale>
                                    <p:animScale>
                                      <p:cBhvr>
                                        <p:cTn id="135" dur="166" decel="50000">
                                          <p:stCondLst>
                                            <p:cond delay="676"/>
                                          </p:stCondLst>
                                        </p:cTn>
                                        <p:tgtEl>
                                          <p:spTgt spid="24"/>
                                        </p:tgtEl>
                                      </p:cBhvr>
                                      <p:to x="100000" y="100000"/>
                                    </p:animScale>
                                    <p:animScale>
                                      <p:cBhvr>
                                        <p:cTn id="136" dur="26">
                                          <p:stCondLst>
                                            <p:cond delay="1312"/>
                                          </p:stCondLst>
                                        </p:cTn>
                                        <p:tgtEl>
                                          <p:spTgt spid="24"/>
                                        </p:tgtEl>
                                      </p:cBhvr>
                                      <p:to x="100000" y="80000"/>
                                    </p:animScale>
                                    <p:animScale>
                                      <p:cBhvr>
                                        <p:cTn id="137" dur="166" decel="50000">
                                          <p:stCondLst>
                                            <p:cond delay="1338"/>
                                          </p:stCondLst>
                                        </p:cTn>
                                        <p:tgtEl>
                                          <p:spTgt spid="24"/>
                                        </p:tgtEl>
                                      </p:cBhvr>
                                      <p:to x="100000" y="100000"/>
                                    </p:animScale>
                                    <p:animScale>
                                      <p:cBhvr>
                                        <p:cTn id="138" dur="26">
                                          <p:stCondLst>
                                            <p:cond delay="1642"/>
                                          </p:stCondLst>
                                        </p:cTn>
                                        <p:tgtEl>
                                          <p:spTgt spid="24"/>
                                        </p:tgtEl>
                                      </p:cBhvr>
                                      <p:to x="100000" y="90000"/>
                                    </p:animScale>
                                    <p:animScale>
                                      <p:cBhvr>
                                        <p:cTn id="139" dur="166" decel="50000">
                                          <p:stCondLst>
                                            <p:cond delay="1668"/>
                                          </p:stCondLst>
                                        </p:cTn>
                                        <p:tgtEl>
                                          <p:spTgt spid="24"/>
                                        </p:tgtEl>
                                      </p:cBhvr>
                                      <p:to x="100000" y="100000"/>
                                    </p:animScale>
                                    <p:animScale>
                                      <p:cBhvr>
                                        <p:cTn id="140" dur="26">
                                          <p:stCondLst>
                                            <p:cond delay="1808"/>
                                          </p:stCondLst>
                                        </p:cTn>
                                        <p:tgtEl>
                                          <p:spTgt spid="24"/>
                                        </p:tgtEl>
                                      </p:cBhvr>
                                      <p:to x="100000" y="95000"/>
                                    </p:animScale>
                                    <p:animScale>
                                      <p:cBhvr>
                                        <p:cTn id="141" dur="166" decel="50000">
                                          <p:stCondLst>
                                            <p:cond delay="1834"/>
                                          </p:stCondLst>
                                        </p:cTn>
                                        <p:tgtEl>
                                          <p:spTgt spid="24"/>
                                        </p:tgtEl>
                                      </p:cBhvr>
                                      <p:to x="100000" y="100000"/>
                                    </p:animScale>
                                  </p:childTnLst>
                                </p:cTn>
                              </p:par>
                            </p:childTnLst>
                          </p:cTn>
                        </p:par>
                      </p:childTnLst>
                    </p:cTn>
                  </p:par>
                  <p:par>
                    <p:cTn id="142" fill="hold">
                      <p:stCondLst>
                        <p:cond delay="indefinite"/>
                      </p:stCondLst>
                      <p:childTnLst>
                        <p:par>
                          <p:cTn id="143" fill="hold">
                            <p:stCondLst>
                              <p:cond delay="0"/>
                            </p:stCondLst>
                            <p:childTnLst>
                              <p:par>
                                <p:cTn id="144" presetID="22" presetClass="entr" presetSubtype="8" fill="hold" grpId="0" nodeType="clickEffect">
                                  <p:stCondLst>
                                    <p:cond delay="0"/>
                                  </p:stCondLst>
                                  <p:childTnLst>
                                    <p:set>
                                      <p:cBhvr>
                                        <p:cTn id="145" dur="1" fill="hold">
                                          <p:stCondLst>
                                            <p:cond delay="0"/>
                                          </p:stCondLst>
                                        </p:cTn>
                                        <p:tgtEl>
                                          <p:spTgt spid="25"/>
                                        </p:tgtEl>
                                        <p:attrNameLst>
                                          <p:attrName>style.visibility</p:attrName>
                                        </p:attrNameLst>
                                      </p:cBhvr>
                                      <p:to>
                                        <p:strVal val="visible"/>
                                      </p:to>
                                    </p:set>
                                    <p:animEffect transition="in" filter="wipe(left)">
                                      <p:cBhvr>
                                        <p:cTn id="146" dur="500"/>
                                        <p:tgtEl>
                                          <p:spTgt spid="25"/>
                                        </p:tgtEl>
                                      </p:cBhvr>
                                    </p:animEffect>
                                  </p:childTnLst>
                                </p:cTn>
                              </p:par>
                            </p:childTnLst>
                          </p:cTn>
                        </p:par>
                      </p:childTnLst>
                    </p:cTn>
                  </p:par>
                  <p:par>
                    <p:cTn id="147" fill="hold">
                      <p:stCondLst>
                        <p:cond delay="indefinite"/>
                      </p:stCondLst>
                      <p:childTnLst>
                        <p:par>
                          <p:cTn id="148" fill="hold">
                            <p:stCondLst>
                              <p:cond delay="0"/>
                            </p:stCondLst>
                            <p:childTnLst>
                              <p:par>
                                <p:cTn id="149" presetID="31" presetClass="entr" presetSubtype="0" fill="hold" grpId="0" nodeType="clickEffect">
                                  <p:stCondLst>
                                    <p:cond delay="0"/>
                                  </p:stCondLst>
                                  <p:childTnLst>
                                    <p:set>
                                      <p:cBhvr>
                                        <p:cTn id="150" dur="1" fill="hold">
                                          <p:stCondLst>
                                            <p:cond delay="0"/>
                                          </p:stCondLst>
                                        </p:cTn>
                                        <p:tgtEl>
                                          <p:spTgt spid="5"/>
                                        </p:tgtEl>
                                        <p:attrNameLst>
                                          <p:attrName>style.visibility</p:attrName>
                                        </p:attrNameLst>
                                      </p:cBhvr>
                                      <p:to>
                                        <p:strVal val="visible"/>
                                      </p:to>
                                    </p:set>
                                    <p:anim calcmode="lin" valueType="num">
                                      <p:cBhvr>
                                        <p:cTn id="151" dur="1000" fill="hold"/>
                                        <p:tgtEl>
                                          <p:spTgt spid="5"/>
                                        </p:tgtEl>
                                        <p:attrNameLst>
                                          <p:attrName>ppt_w</p:attrName>
                                        </p:attrNameLst>
                                      </p:cBhvr>
                                      <p:tavLst>
                                        <p:tav tm="0">
                                          <p:val>
                                            <p:fltVal val="0"/>
                                          </p:val>
                                        </p:tav>
                                        <p:tav tm="100000">
                                          <p:val>
                                            <p:strVal val="#ppt_w"/>
                                          </p:val>
                                        </p:tav>
                                      </p:tavLst>
                                    </p:anim>
                                    <p:anim calcmode="lin" valueType="num">
                                      <p:cBhvr>
                                        <p:cTn id="152" dur="1000" fill="hold"/>
                                        <p:tgtEl>
                                          <p:spTgt spid="5"/>
                                        </p:tgtEl>
                                        <p:attrNameLst>
                                          <p:attrName>ppt_h</p:attrName>
                                        </p:attrNameLst>
                                      </p:cBhvr>
                                      <p:tavLst>
                                        <p:tav tm="0">
                                          <p:val>
                                            <p:fltVal val="0"/>
                                          </p:val>
                                        </p:tav>
                                        <p:tav tm="100000">
                                          <p:val>
                                            <p:strVal val="#ppt_h"/>
                                          </p:val>
                                        </p:tav>
                                      </p:tavLst>
                                    </p:anim>
                                    <p:anim calcmode="lin" valueType="num">
                                      <p:cBhvr>
                                        <p:cTn id="153" dur="1000" fill="hold"/>
                                        <p:tgtEl>
                                          <p:spTgt spid="5"/>
                                        </p:tgtEl>
                                        <p:attrNameLst>
                                          <p:attrName>style.rotation</p:attrName>
                                        </p:attrNameLst>
                                      </p:cBhvr>
                                      <p:tavLst>
                                        <p:tav tm="0">
                                          <p:val>
                                            <p:fltVal val="90"/>
                                          </p:val>
                                        </p:tav>
                                        <p:tav tm="100000">
                                          <p:val>
                                            <p:fltVal val="0"/>
                                          </p:val>
                                        </p:tav>
                                      </p:tavLst>
                                    </p:anim>
                                    <p:animEffect transition="in" filter="fade">
                                      <p:cBhvr>
                                        <p:cTn id="154" dur="1000"/>
                                        <p:tgtEl>
                                          <p:spTgt spid="5"/>
                                        </p:tgtEl>
                                      </p:cBhvr>
                                    </p:animEffect>
                                  </p:childTnLst>
                                </p:cTn>
                              </p:par>
                            </p:childTnLst>
                          </p:cTn>
                        </p:par>
                      </p:childTnLst>
                    </p:cTn>
                  </p:par>
                  <p:par>
                    <p:cTn id="155" fill="hold">
                      <p:stCondLst>
                        <p:cond delay="indefinite"/>
                      </p:stCondLst>
                      <p:childTnLst>
                        <p:par>
                          <p:cTn id="156" fill="hold">
                            <p:stCondLst>
                              <p:cond delay="0"/>
                            </p:stCondLst>
                            <p:childTnLst>
                              <p:par>
                                <p:cTn id="157" presetID="31" presetClass="entr" presetSubtype="0" fill="hold" grpId="0" nodeType="clickEffect">
                                  <p:stCondLst>
                                    <p:cond delay="0"/>
                                  </p:stCondLst>
                                  <p:childTnLst>
                                    <p:set>
                                      <p:cBhvr>
                                        <p:cTn id="158" dur="1" fill="hold">
                                          <p:stCondLst>
                                            <p:cond delay="0"/>
                                          </p:stCondLst>
                                        </p:cTn>
                                        <p:tgtEl>
                                          <p:spTgt spid="6"/>
                                        </p:tgtEl>
                                        <p:attrNameLst>
                                          <p:attrName>style.visibility</p:attrName>
                                        </p:attrNameLst>
                                      </p:cBhvr>
                                      <p:to>
                                        <p:strVal val="visible"/>
                                      </p:to>
                                    </p:set>
                                    <p:anim calcmode="lin" valueType="num">
                                      <p:cBhvr>
                                        <p:cTn id="159" dur="1000" fill="hold"/>
                                        <p:tgtEl>
                                          <p:spTgt spid="6"/>
                                        </p:tgtEl>
                                        <p:attrNameLst>
                                          <p:attrName>ppt_w</p:attrName>
                                        </p:attrNameLst>
                                      </p:cBhvr>
                                      <p:tavLst>
                                        <p:tav tm="0">
                                          <p:val>
                                            <p:fltVal val="0"/>
                                          </p:val>
                                        </p:tav>
                                        <p:tav tm="100000">
                                          <p:val>
                                            <p:strVal val="#ppt_w"/>
                                          </p:val>
                                        </p:tav>
                                      </p:tavLst>
                                    </p:anim>
                                    <p:anim calcmode="lin" valueType="num">
                                      <p:cBhvr>
                                        <p:cTn id="160" dur="1000" fill="hold"/>
                                        <p:tgtEl>
                                          <p:spTgt spid="6"/>
                                        </p:tgtEl>
                                        <p:attrNameLst>
                                          <p:attrName>ppt_h</p:attrName>
                                        </p:attrNameLst>
                                      </p:cBhvr>
                                      <p:tavLst>
                                        <p:tav tm="0">
                                          <p:val>
                                            <p:fltVal val="0"/>
                                          </p:val>
                                        </p:tav>
                                        <p:tav tm="100000">
                                          <p:val>
                                            <p:strVal val="#ppt_h"/>
                                          </p:val>
                                        </p:tav>
                                      </p:tavLst>
                                    </p:anim>
                                    <p:anim calcmode="lin" valueType="num">
                                      <p:cBhvr>
                                        <p:cTn id="161" dur="1000" fill="hold"/>
                                        <p:tgtEl>
                                          <p:spTgt spid="6"/>
                                        </p:tgtEl>
                                        <p:attrNameLst>
                                          <p:attrName>style.rotation</p:attrName>
                                        </p:attrNameLst>
                                      </p:cBhvr>
                                      <p:tavLst>
                                        <p:tav tm="0">
                                          <p:val>
                                            <p:fltVal val="90"/>
                                          </p:val>
                                        </p:tav>
                                        <p:tav tm="100000">
                                          <p:val>
                                            <p:fltVal val="0"/>
                                          </p:val>
                                        </p:tav>
                                      </p:tavLst>
                                    </p:anim>
                                    <p:animEffect transition="in" filter="fade">
                                      <p:cBhvr>
                                        <p:cTn id="16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2" grpId="0" animBg="1"/>
      <p:bldP spid="15" grpId="0" animBg="1"/>
      <p:bldP spid="15" grpId="1" animBg="1"/>
      <p:bldP spid="20" grpId="0" animBg="1"/>
      <p:bldP spid="20" grpId="1" animBg="1"/>
      <p:bldP spid="21" grpId="0" animBg="1"/>
      <p:bldP spid="21" grpId="1" animBg="1"/>
      <p:bldP spid="13" grpId="0" animBg="1"/>
      <p:bldP spid="14" grpId="0" animBg="1"/>
      <p:bldP spid="24" grpId="0" animBg="1"/>
      <p:bldP spid="25" grpId="0" animBg="1"/>
      <p:bldP spid="26" grpId="0" animBg="1"/>
      <p:bldP spid="5" grpId="0" animBg="1"/>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9294192E-7A6B-DCDD-B8F3-A1D18949A5EC}"/>
              </a:ext>
            </a:extLst>
          </p:cNvPr>
          <p:cNvSpPr/>
          <p:nvPr/>
        </p:nvSpPr>
        <p:spPr>
          <a:xfrm>
            <a:off x="7015696" y="1337269"/>
            <a:ext cx="4994816" cy="1143000"/>
          </a:xfrm>
          <a:prstGeom prst="ellipse">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F6F6F"/>
                </a:solidFill>
              </a:rPr>
              <a:t>Que représente la Cène pour lui ?</a:t>
            </a:r>
          </a:p>
        </p:txBody>
      </p:sp>
      <p:sp>
        <p:nvSpPr>
          <p:cNvPr id="7" name="Ellipse 6">
            <a:extLst>
              <a:ext uri="{FF2B5EF4-FFF2-40B4-BE49-F238E27FC236}">
                <a16:creationId xmlns:a16="http://schemas.microsoft.com/office/drawing/2014/main" id="{37480E10-CC2A-B819-C602-D4325CDBCF24}"/>
              </a:ext>
            </a:extLst>
          </p:cNvPr>
          <p:cNvSpPr/>
          <p:nvPr/>
        </p:nvSpPr>
        <p:spPr>
          <a:xfrm>
            <a:off x="365820" y="184981"/>
            <a:ext cx="11669780" cy="804116"/>
          </a:xfrm>
          <a:prstGeom prst="ellipse">
            <a:avLst/>
          </a:prstGeom>
          <a:solidFill>
            <a:srgbClr val="F0BC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003C00"/>
                </a:solidFill>
                <a:latin typeface="Forte" panose="03060902040502070203" pitchFamily="66" charset="0"/>
              </a:rPr>
              <a:t>Admissions occasionnelles</a:t>
            </a:r>
          </a:p>
        </p:txBody>
      </p:sp>
      <p:sp>
        <p:nvSpPr>
          <p:cNvPr id="10" name="Rectangle : coins arrondis 9">
            <a:extLst>
              <a:ext uri="{FF2B5EF4-FFF2-40B4-BE49-F238E27FC236}">
                <a16:creationId xmlns:a16="http://schemas.microsoft.com/office/drawing/2014/main" id="{0C9B9351-3D6E-0F55-E654-90275D942DED}"/>
              </a:ext>
            </a:extLst>
          </p:cNvPr>
          <p:cNvSpPr/>
          <p:nvPr/>
        </p:nvSpPr>
        <p:spPr>
          <a:xfrm>
            <a:off x="6911012" y="1094098"/>
            <a:ext cx="5204184" cy="2028681"/>
          </a:xfrm>
          <a:prstGeom prst="roundRect">
            <a:avLst/>
          </a:prstGeom>
          <a:solidFill>
            <a:schemeClr val="accent3">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200" dirty="0">
                <a:solidFill>
                  <a:schemeClr val="accent4">
                    <a:lumMod val="60000"/>
                    <a:lumOff val="40000"/>
                  </a:schemeClr>
                </a:solidFill>
              </a:rPr>
              <a:t>« Je parle comme à </a:t>
            </a:r>
            <a:r>
              <a:rPr lang="fr-FR" sz="3600" dirty="0">
                <a:solidFill>
                  <a:srgbClr val="FFFF00"/>
                </a:solidFill>
              </a:rPr>
              <a:t>des personnes intelligentes </a:t>
            </a:r>
            <a:r>
              <a:rPr lang="fr-FR" sz="3200" dirty="0">
                <a:solidFill>
                  <a:schemeClr val="accent4">
                    <a:lumMod val="60000"/>
                    <a:lumOff val="40000"/>
                  </a:schemeClr>
                </a:solidFill>
              </a:rPr>
              <a:t>: jugez vous-mêmes de ce que je dis. »  </a:t>
            </a:r>
            <a:r>
              <a:rPr lang="fr-FR" dirty="0"/>
              <a:t>(1 Cor. 10 : 15)</a:t>
            </a:r>
          </a:p>
        </p:txBody>
      </p:sp>
      <p:sp>
        <p:nvSpPr>
          <p:cNvPr id="2" name="Ellipse 1">
            <a:extLst>
              <a:ext uri="{FF2B5EF4-FFF2-40B4-BE49-F238E27FC236}">
                <a16:creationId xmlns:a16="http://schemas.microsoft.com/office/drawing/2014/main" id="{A841AA88-776E-9BFE-8147-D44811BFA769}"/>
              </a:ext>
            </a:extLst>
          </p:cNvPr>
          <p:cNvSpPr/>
          <p:nvPr/>
        </p:nvSpPr>
        <p:spPr>
          <a:xfrm>
            <a:off x="261110" y="275907"/>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26</a:t>
            </a:r>
          </a:p>
        </p:txBody>
      </p:sp>
      <p:pic>
        <p:nvPicPr>
          <p:cNvPr id="2050" name="Picture 2" descr="Images de Unite – Téléchargement gratuit sur Freepik">
            <a:extLst>
              <a:ext uri="{FF2B5EF4-FFF2-40B4-BE49-F238E27FC236}">
                <a16:creationId xmlns:a16="http://schemas.microsoft.com/office/drawing/2014/main" id="{8C36C0F9-EAAE-4208-5D4C-7F8BE326A7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400" y="3829454"/>
            <a:ext cx="4149909" cy="284356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 coins arrondis 11">
            <a:extLst>
              <a:ext uri="{FF2B5EF4-FFF2-40B4-BE49-F238E27FC236}">
                <a16:creationId xmlns:a16="http://schemas.microsoft.com/office/drawing/2014/main" id="{D64A0032-1615-818C-8457-81131CA68A8A}"/>
              </a:ext>
            </a:extLst>
          </p:cNvPr>
          <p:cNvSpPr/>
          <p:nvPr/>
        </p:nvSpPr>
        <p:spPr>
          <a:xfrm>
            <a:off x="173910" y="4245105"/>
            <a:ext cx="6657454" cy="2296123"/>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A-t-on le droit devant notre Seigneur de  laisser une âme dans la </a:t>
            </a:r>
            <a:r>
              <a:rPr lang="fr-FR" sz="2800" dirty="0">
                <a:solidFill>
                  <a:srgbClr val="000C2B"/>
                </a:solidFill>
              </a:rPr>
              <a:t>fausse idée </a:t>
            </a:r>
            <a:r>
              <a:rPr lang="fr-FR" sz="2800" dirty="0">
                <a:solidFill>
                  <a:srgbClr val="FFFF00"/>
                </a:solidFill>
              </a:rPr>
              <a:t>qu’elle est libre de rompre le pain dans </a:t>
            </a:r>
            <a:r>
              <a:rPr lang="fr-FR" sz="2800" dirty="0">
                <a:solidFill>
                  <a:srgbClr val="000C2B"/>
                </a:solidFill>
              </a:rPr>
              <a:t>n’importe quel milieu chrétien </a:t>
            </a:r>
            <a:r>
              <a:rPr lang="fr-FR" sz="2800" dirty="0">
                <a:solidFill>
                  <a:srgbClr val="FFFF00"/>
                </a:solidFill>
              </a:rPr>
              <a:t>et que seule compte sa </a:t>
            </a:r>
            <a:r>
              <a:rPr lang="fr-FR" sz="2800" dirty="0">
                <a:solidFill>
                  <a:srgbClr val="000C2B"/>
                </a:solidFill>
              </a:rPr>
              <a:t>responsabilité individuelle </a:t>
            </a:r>
            <a:r>
              <a:rPr lang="fr-FR" sz="2800" dirty="0">
                <a:solidFill>
                  <a:srgbClr val="FFFF00"/>
                </a:solidFill>
              </a:rPr>
              <a:t>?</a:t>
            </a:r>
          </a:p>
        </p:txBody>
      </p:sp>
      <p:sp>
        <p:nvSpPr>
          <p:cNvPr id="5" name="Rectangle : coins arrondis 4">
            <a:extLst>
              <a:ext uri="{FF2B5EF4-FFF2-40B4-BE49-F238E27FC236}">
                <a16:creationId xmlns:a16="http://schemas.microsoft.com/office/drawing/2014/main" id="{8AB9DC24-FA75-AF37-84BF-50ED17358E45}"/>
              </a:ext>
            </a:extLst>
          </p:cNvPr>
          <p:cNvSpPr/>
          <p:nvPr/>
        </p:nvSpPr>
        <p:spPr>
          <a:xfrm>
            <a:off x="123070" y="1024776"/>
            <a:ext cx="6657454" cy="3080826"/>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u="sng" dirty="0">
                <a:solidFill>
                  <a:schemeClr val="accent1">
                    <a:lumMod val="50000"/>
                  </a:schemeClr>
                </a:solidFill>
              </a:rPr>
              <a:t>Que veut dire occasionnelle ?</a:t>
            </a:r>
          </a:p>
          <a:p>
            <a:pPr marL="285750" indent="-285750" algn="ctr">
              <a:buFontTx/>
              <a:buChar char="-"/>
            </a:pPr>
            <a:r>
              <a:rPr lang="fr-FR" sz="2400" dirty="0">
                <a:solidFill>
                  <a:srgbClr val="C00000"/>
                </a:solidFill>
              </a:rPr>
              <a:t>Accueillir quelqu’un qui rompt le pain un peu n’importe où, </a:t>
            </a:r>
          </a:p>
          <a:p>
            <a:pPr algn="ctr"/>
            <a:r>
              <a:rPr lang="fr-FR" sz="2400" dirty="0">
                <a:solidFill>
                  <a:srgbClr val="C00000"/>
                </a:solidFill>
              </a:rPr>
              <a:t>et pourquoi pas avec nous ?</a:t>
            </a:r>
          </a:p>
          <a:p>
            <a:pPr algn="ctr"/>
            <a:r>
              <a:rPr lang="fr-FR" sz="2800" u="sng" dirty="0">
                <a:solidFill>
                  <a:schemeClr val="accent1">
                    <a:lumMod val="50000"/>
                  </a:schemeClr>
                </a:solidFill>
              </a:rPr>
              <a:t>Ou alors :</a:t>
            </a:r>
          </a:p>
          <a:p>
            <a:pPr algn="ctr"/>
            <a:r>
              <a:rPr lang="fr-FR" sz="2400" dirty="0">
                <a:solidFill>
                  <a:srgbClr val="FF0000"/>
                </a:solidFill>
              </a:rPr>
              <a:t>Une occasion que le Seigneur nous envoie pour que nous soyons exercés par rapport à un authentique enfant de Dieu ?</a:t>
            </a:r>
          </a:p>
        </p:txBody>
      </p:sp>
      <p:sp>
        <p:nvSpPr>
          <p:cNvPr id="11" name="Rectangle : coins arrondis 10">
            <a:extLst>
              <a:ext uri="{FF2B5EF4-FFF2-40B4-BE49-F238E27FC236}">
                <a16:creationId xmlns:a16="http://schemas.microsoft.com/office/drawing/2014/main" id="{761D1F98-3DAA-DF3B-4691-4B0552CD99D1}"/>
              </a:ext>
            </a:extLst>
          </p:cNvPr>
          <p:cNvSpPr/>
          <p:nvPr/>
        </p:nvSpPr>
        <p:spPr>
          <a:xfrm>
            <a:off x="6113320" y="1099864"/>
            <a:ext cx="6001876" cy="2066306"/>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u="sng" dirty="0">
                <a:solidFill>
                  <a:schemeClr val="accent2">
                    <a:lumMod val="50000"/>
                  </a:schemeClr>
                </a:solidFill>
              </a:rPr>
              <a:t>Que représente la Cène pour lui ?</a:t>
            </a:r>
          </a:p>
          <a:p>
            <a:pPr algn="ctr"/>
            <a:r>
              <a:rPr lang="fr-FR" sz="3200" dirty="0">
                <a:solidFill>
                  <a:srgbClr val="FFFF00"/>
                </a:solidFill>
              </a:rPr>
              <a:t>Un talisman </a:t>
            </a:r>
            <a:r>
              <a:rPr lang="fr-FR" sz="3600" dirty="0">
                <a:solidFill>
                  <a:schemeClr val="tx1"/>
                </a:solidFill>
              </a:rPr>
              <a:t>?</a:t>
            </a:r>
            <a:r>
              <a:rPr lang="fr-FR" sz="3200" dirty="0">
                <a:solidFill>
                  <a:srgbClr val="FFFF00"/>
                </a:solidFill>
              </a:rPr>
              <a:t> </a:t>
            </a:r>
          </a:p>
          <a:p>
            <a:pPr algn="ctr"/>
            <a:r>
              <a:rPr lang="fr-FR" sz="3200" dirty="0">
                <a:solidFill>
                  <a:srgbClr val="FFFF00"/>
                </a:solidFill>
              </a:rPr>
              <a:t>un geste méritoire </a:t>
            </a:r>
            <a:r>
              <a:rPr lang="fr-FR" sz="3600" dirty="0">
                <a:solidFill>
                  <a:schemeClr val="tx1"/>
                </a:solidFill>
              </a:rPr>
              <a:t>?</a:t>
            </a:r>
          </a:p>
          <a:p>
            <a:pPr algn="ctr"/>
            <a:r>
              <a:rPr lang="fr-FR" sz="3200" dirty="0">
                <a:solidFill>
                  <a:srgbClr val="FFFF00"/>
                </a:solidFill>
              </a:rPr>
              <a:t>L’appartenance à un groupe </a:t>
            </a:r>
            <a:r>
              <a:rPr lang="fr-FR" sz="3600" dirty="0">
                <a:solidFill>
                  <a:schemeClr val="tx1"/>
                </a:solidFill>
              </a:rPr>
              <a:t>?</a:t>
            </a:r>
          </a:p>
        </p:txBody>
      </p:sp>
      <p:sp>
        <p:nvSpPr>
          <p:cNvPr id="15" name="Rectangle : coins arrondis 14">
            <a:extLst>
              <a:ext uri="{FF2B5EF4-FFF2-40B4-BE49-F238E27FC236}">
                <a16:creationId xmlns:a16="http://schemas.microsoft.com/office/drawing/2014/main" id="{99CA010E-2996-9F0D-6731-D0033521D3AF}"/>
              </a:ext>
            </a:extLst>
          </p:cNvPr>
          <p:cNvSpPr/>
          <p:nvPr/>
        </p:nvSpPr>
        <p:spPr>
          <a:xfrm>
            <a:off x="6113320" y="3254569"/>
            <a:ext cx="6001876" cy="3418449"/>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chemeClr val="accent2">
                    <a:lumMod val="50000"/>
                  </a:schemeClr>
                </a:solidFill>
              </a:rPr>
              <a:t>« </a:t>
            </a:r>
            <a:r>
              <a:rPr lang="fr-FR" sz="4400" dirty="0">
                <a:solidFill>
                  <a:srgbClr val="002060"/>
                </a:solidFill>
              </a:rPr>
              <a:t>l'assemblée</a:t>
            </a:r>
            <a:r>
              <a:rPr lang="fr-FR" sz="4400" dirty="0">
                <a:solidFill>
                  <a:schemeClr val="accent2">
                    <a:lumMod val="50000"/>
                  </a:schemeClr>
                </a:solidFill>
              </a:rPr>
              <a:t> du Dieu vivant, la colonne et le soutien de </a:t>
            </a:r>
            <a:r>
              <a:rPr lang="fr-FR" sz="5400" u="sng" dirty="0">
                <a:solidFill>
                  <a:srgbClr val="C00000"/>
                </a:solidFill>
              </a:rPr>
              <a:t>la vérité. </a:t>
            </a:r>
            <a:r>
              <a:rPr lang="fr-FR" sz="4400" dirty="0">
                <a:solidFill>
                  <a:schemeClr val="accent2">
                    <a:lumMod val="50000"/>
                  </a:schemeClr>
                </a:solidFill>
              </a:rPr>
              <a:t>» </a:t>
            </a:r>
          </a:p>
          <a:p>
            <a:r>
              <a:rPr lang="fr-FR" sz="2400" dirty="0">
                <a:solidFill>
                  <a:srgbClr val="007AB8"/>
                </a:solidFill>
              </a:rPr>
              <a:t>(1 Tim. 3 : 15)</a:t>
            </a:r>
          </a:p>
        </p:txBody>
      </p:sp>
      <p:sp>
        <p:nvSpPr>
          <p:cNvPr id="3" name="Rectangle : coins arrondis 2">
            <a:extLst>
              <a:ext uri="{FF2B5EF4-FFF2-40B4-BE49-F238E27FC236}">
                <a16:creationId xmlns:a16="http://schemas.microsoft.com/office/drawing/2014/main" id="{25642142-C84E-9F80-3C0F-059F5C7E6F83}"/>
              </a:ext>
            </a:extLst>
          </p:cNvPr>
          <p:cNvSpPr/>
          <p:nvPr/>
        </p:nvSpPr>
        <p:spPr>
          <a:xfrm>
            <a:off x="409509" y="4819364"/>
            <a:ext cx="5791201" cy="1147555"/>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u="sng" dirty="0">
                <a:solidFill>
                  <a:srgbClr val="C00000"/>
                </a:solidFill>
              </a:rPr>
              <a:t>Ne pas piéger les gens </a:t>
            </a:r>
          </a:p>
          <a:p>
            <a:pPr algn="ctr"/>
            <a:r>
              <a:rPr lang="fr-FR" sz="2400" dirty="0">
                <a:solidFill>
                  <a:schemeClr val="accent2">
                    <a:lumMod val="50000"/>
                  </a:schemeClr>
                </a:solidFill>
              </a:rPr>
              <a:t>mais, les rendre sensible au 3è point, càd  la solidarité collective ou l’association</a:t>
            </a:r>
          </a:p>
        </p:txBody>
      </p:sp>
      <p:sp>
        <p:nvSpPr>
          <p:cNvPr id="6" name="Ellipse 5">
            <a:extLst>
              <a:ext uri="{FF2B5EF4-FFF2-40B4-BE49-F238E27FC236}">
                <a16:creationId xmlns:a16="http://schemas.microsoft.com/office/drawing/2014/main" id="{D7F4FF13-25F3-60A0-28D7-A296884E28D4}"/>
              </a:ext>
            </a:extLst>
          </p:cNvPr>
          <p:cNvSpPr/>
          <p:nvPr/>
        </p:nvSpPr>
        <p:spPr>
          <a:xfrm>
            <a:off x="2363372" y="1547446"/>
            <a:ext cx="2672862" cy="7737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t>Non !</a:t>
            </a:r>
          </a:p>
        </p:txBody>
      </p:sp>
      <p:sp>
        <p:nvSpPr>
          <p:cNvPr id="9" name="Ellipse 8">
            <a:extLst>
              <a:ext uri="{FF2B5EF4-FFF2-40B4-BE49-F238E27FC236}">
                <a16:creationId xmlns:a16="http://schemas.microsoft.com/office/drawing/2014/main" id="{38F57CB1-DFA3-13E8-C758-B3D8A754C7E0}"/>
              </a:ext>
            </a:extLst>
          </p:cNvPr>
          <p:cNvSpPr/>
          <p:nvPr/>
        </p:nvSpPr>
        <p:spPr>
          <a:xfrm>
            <a:off x="2363372" y="3122779"/>
            <a:ext cx="2672862" cy="970033"/>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t>Oui !</a:t>
            </a:r>
          </a:p>
        </p:txBody>
      </p:sp>
      <p:sp>
        <p:nvSpPr>
          <p:cNvPr id="4" name="Rectangle : coins arrondis 3">
            <a:extLst>
              <a:ext uri="{FF2B5EF4-FFF2-40B4-BE49-F238E27FC236}">
                <a16:creationId xmlns:a16="http://schemas.microsoft.com/office/drawing/2014/main" id="{F8097731-C721-D45C-699D-3E35E3B9BC34}"/>
              </a:ext>
            </a:extLst>
          </p:cNvPr>
          <p:cNvSpPr/>
          <p:nvPr/>
        </p:nvSpPr>
        <p:spPr>
          <a:xfrm>
            <a:off x="841914" y="1451314"/>
            <a:ext cx="5411999" cy="2296123"/>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720000"/>
                </a:solidFill>
              </a:rPr>
              <a:t>La Parole reconnaît-elle deux sortes d’admissions ?</a:t>
            </a:r>
          </a:p>
        </p:txBody>
      </p:sp>
    </p:spTree>
    <p:extLst>
      <p:ext uri="{BB962C8B-B14F-4D97-AF65-F5344CB8AC3E}">
        <p14:creationId xmlns:p14="http://schemas.microsoft.com/office/powerpoint/2010/main" val="1393227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1" nodeType="clickEffect">
                                  <p:stCondLst>
                                    <p:cond delay="0"/>
                                  </p:stCondLst>
                                  <p:childTnLst>
                                    <p:animEffect transition="out" filter="fade">
                                      <p:cBhvr>
                                        <p:cTn id="13" dur="1000"/>
                                        <p:tgtEl>
                                          <p:spTgt spid="4"/>
                                        </p:tgtEl>
                                      </p:cBhvr>
                                    </p:animEffect>
                                    <p:anim calcmode="lin" valueType="num">
                                      <p:cBhvr>
                                        <p:cTn id="14" dur="1000"/>
                                        <p:tgtEl>
                                          <p:spTgt spid="4"/>
                                        </p:tgtEl>
                                        <p:attrNameLst>
                                          <p:attrName>ppt_x</p:attrName>
                                        </p:attrNameLst>
                                      </p:cBhvr>
                                      <p:tavLst>
                                        <p:tav tm="0">
                                          <p:val>
                                            <p:strVal val="ppt_x"/>
                                          </p:val>
                                        </p:tav>
                                        <p:tav tm="100000">
                                          <p:val>
                                            <p:strVal val="ppt_x"/>
                                          </p:val>
                                        </p:tav>
                                      </p:tavLst>
                                    </p:anim>
                                    <p:anim calcmode="lin" valueType="num">
                                      <p:cBhvr>
                                        <p:cTn id="15" dur="1000"/>
                                        <p:tgtEl>
                                          <p:spTgt spid="4"/>
                                        </p:tgtEl>
                                        <p:attrNameLst>
                                          <p:attrName>ppt_y</p:attrName>
                                        </p:attrNameLst>
                                      </p:cBhvr>
                                      <p:tavLst>
                                        <p:tav tm="0">
                                          <p:val>
                                            <p:strVal val="ppt_y"/>
                                          </p:val>
                                        </p:tav>
                                        <p:tav tm="100000">
                                          <p:val>
                                            <p:strVal val="ppt_y+.1"/>
                                          </p:val>
                                        </p:tav>
                                      </p:tavLst>
                                    </p:anim>
                                    <p:set>
                                      <p:cBhvr>
                                        <p:cTn id="16" dur="1" fill="hold">
                                          <p:stCondLst>
                                            <p:cond delay="999"/>
                                          </p:stCondLst>
                                        </p:cTn>
                                        <p:tgtEl>
                                          <p:spTgt spid="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p:cTn id="26" dur="1000" fill="hold"/>
                                        <p:tgtEl>
                                          <p:spTgt spid="6"/>
                                        </p:tgtEl>
                                        <p:attrNameLst>
                                          <p:attrName>ppt_w</p:attrName>
                                        </p:attrNameLst>
                                      </p:cBhvr>
                                      <p:tavLst>
                                        <p:tav tm="0">
                                          <p:val>
                                            <p:fltVal val="0"/>
                                          </p:val>
                                        </p:tav>
                                        <p:tav tm="100000">
                                          <p:val>
                                            <p:strVal val="#ppt_w"/>
                                          </p:val>
                                        </p:tav>
                                      </p:tavLst>
                                    </p:anim>
                                    <p:anim calcmode="lin" valueType="num">
                                      <p:cBhvr>
                                        <p:cTn id="27" dur="1000" fill="hold"/>
                                        <p:tgtEl>
                                          <p:spTgt spid="6"/>
                                        </p:tgtEl>
                                        <p:attrNameLst>
                                          <p:attrName>ppt_h</p:attrName>
                                        </p:attrNameLst>
                                      </p:cBhvr>
                                      <p:tavLst>
                                        <p:tav tm="0">
                                          <p:val>
                                            <p:fltVal val="0"/>
                                          </p:val>
                                        </p:tav>
                                        <p:tav tm="100000">
                                          <p:val>
                                            <p:strVal val="#ppt_h"/>
                                          </p:val>
                                        </p:tav>
                                      </p:tavLst>
                                    </p:anim>
                                    <p:anim calcmode="lin" valueType="num">
                                      <p:cBhvr>
                                        <p:cTn id="28" dur="1000" fill="hold"/>
                                        <p:tgtEl>
                                          <p:spTgt spid="6"/>
                                        </p:tgtEl>
                                        <p:attrNameLst>
                                          <p:attrName>style.rotation</p:attrName>
                                        </p:attrNameLst>
                                      </p:cBhvr>
                                      <p:tavLst>
                                        <p:tav tm="0">
                                          <p:val>
                                            <p:fltVal val="90"/>
                                          </p:val>
                                        </p:tav>
                                        <p:tav tm="100000">
                                          <p:val>
                                            <p:fltVal val="0"/>
                                          </p:val>
                                        </p:tav>
                                      </p:tavLst>
                                    </p:anim>
                                    <p:animEffect transition="in" filter="fade">
                                      <p:cBhvr>
                                        <p:cTn id="29" dur="10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31" presetClass="exit" presetSubtype="0" fill="hold" grpId="1" nodeType="clickEffect">
                                  <p:stCondLst>
                                    <p:cond delay="0"/>
                                  </p:stCondLst>
                                  <p:childTnLst>
                                    <p:anim calcmode="lin" valueType="num">
                                      <p:cBhvr>
                                        <p:cTn id="33" dur="1000"/>
                                        <p:tgtEl>
                                          <p:spTgt spid="6"/>
                                        </p:tgtEl>
                                        <p:attrNameLst>
                                          <p:attrName>ppt_w</p:attrName>
                                        </p:attrNameLst>
                                      </p:cBhvr>
                                      <p:tavLst>
                                        <p:tav tm="0">
                                          <p:val>
                                            <p:strVal val="ppt_w"/>
                                          </p:val>
                                        </p:tav>
                                        <p:tav tm="100000">
                                          <p:val>
                                            <p:fltVal val="0"/>
                                          </p:val>
                                        </p:tav>
                                      </p:tavLst>
                                    </p:anim>
                                    <p:anim calcmode="lin" valueType="num">
                                      <p:cBhvr>
                                        <p:cTn id="34" dur="1000"/>
                                        <p:tgtEl>
                                          <p:spTgt spid="6"/>
                                        </p:tgtEl>
                                        <p:attrNameLst>
                                          <p:attrName>ppt_h</p:attrName>
                                        </p:attrNameLst>
                                      </p:cBhvr>
                                      <p:tavLst>
                                        <p:tav tm="0">
                                          <p:val>
                                            <p:strVal val="ppt_h"/>
                                          </p:val>
                                        </p:tav>
                                        <p:tav tm="100000">
                                          <p:val>
                                            <p:fltVal val="0"/>
                                          </p:val>
                                        </p:tav>
                                      </p:tavLst>
                                    </p:anim>
                                    <p:anim calcmode="lin" valueType="num">
                                      <p:cBhvr>
                                        <p:cTn id="35" dur="1000"/>
                                        <p:tgtEl>
                                          <p:spTgt spid="6"/>
                                        </p:tgtEl>
                                        <p:attrNameLst>
                                          <p:attrName>style.rotation</p:attrName>
                                        </p:attrNameLst>
                                      </p:cBhvr>
                                      <p:tavLst>
                                        <p:tav tm="0">
                                          <p:val>
                                            <p:fltVal val="0"/>
                                          </p:val>
                                        </p:tav>
                                        <p:tav tm="100000">
                                          <p:val>
                                            <p:fltVal val="90"/>
                                          </p:val>
                                        </p:tav>
                                      </p:tavLst>
                                    </p:anim>
                                    <p:animEffect transition="out" filter="fade">
                                      <p:cBhvr>
                                        <p:cTn id="36" dur="1000"/>
                                        <p:tgtEl>
                                          <p:spTgt spid="6"/>
                                        </p:tgtEl>
                                      </p:cBhvr>
                                    </p:animEffect>
                                    <p:set>
                                      <p:cBhvr>
                                        <p:cTn id="37" dur="1" fill="hold">
                                          <p:stCondLst>
                                            <p:cond delay="9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1000" fill="hold"/>
                                        <p:tgtEl>
                                          <p:spTgt spid="9"/>
                                        </p:tgtEl>
                                        <p:attrNameLst>
                                          <p:attrName>ppt_w</p:attrName>
                                        </p:attrNameLst>
                                      </p:cBhvr>
                                      <p:tavLst>
                                        <p:tav tm="0">
                                          <p:val>
                                            <p:fltVal val="0"/>
                                          </p:val>
                                        </p:tav>
                                        <p:tav tm="100000">
                                          <p:val>
                                            <p:strVal val="#ppt_w"/>
                                          </p:val>
                                        </p:tav>
                                      </p:tavLst>
                                    </p:anim>
                                    <p:anim calcmode="lin" valueType="num">
                                      <p:cBhvr>
                                        <p:cTn id="43" dur="1000" fill="hold"/>
                                        <p:tgtEl>
                                          <p:spTgt spid="9"/>
                                        </p:tgtEl>
                                        <p:attrNameLst>
                                          <p:attrName>ppt_h</p:attrName>
                                        </p:attrNameLst>
                                      </p:cBhvr>
                                      <p:tavLst>
                                        <p:tav tm="0">
                                          <p:val>
                                            <p:fltVal val="0"/>
                                          </p:val>
                                        </p:tav>
                                        <p:tav tm="100000">
                                          <p:val>
                                            <p:strVal val="#ppt_h"/>
                                          </p:val>
                                        </p:tav>
                                      </p:tavLst>
                                    </p:anim>
                                    <p:anim calcmode="lin" valueType="num">
                                      <p:cBhvr>
                                        <p:cTn id="44" dur="1000" fill="hold"/>
                                        <p:tgtEl>
                                          <p:spTgt spid="9"/>
                                        </p:tgtEl>
                                        <p:attrNameLst>
                                          <p:attrName>style.rotation</p:attrName>
                                        </p:attrNameLst>
                                      </p:cBhvr>
                                      <p:tavLst>
                                        <p:tav tm="0">
                                          <p:val>
                                            <p:fltVal val="90"/>
                                          </p:val>
                                        </p:tav>
                                        <p:tav tm="100000">
                                          <p:val>
                                            <p:fltVal val="0"/>
                                          </p:val>
                                        </p:tav>
                                      </p:tavLst>
                                    </p:anim>
                                    <p:animEffect transition="in" filter="fade">
                                      <p:cBhvr>
                                        <p:cTn id="45" dur="10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31" presetClass="exit" presetSubtype="0" fill="hold" grpId="1" nodeType="clickEffect">
                                  <p:stCondLst>
                                    <p:cond delay="0"/>
                                  </p:stCondLst>
                                  <p:childTnLst>
                                    <p:anim calcmode="lin" valueType="num">
                                      <p:cBhvr>
                                        <p:cTn id="49" dur="1000"/>
                                        <p:tgtEl>
                                          <p:spTgt spid="9"/>
                                        </p:tgtEl>
                                        <p:attrNameLst>
                                          <p:attrName>ppt_w</p:attrName>
                                        </p:attrNameLst>
                                      </p:cBhvr>
                                      <p:tavLst>
                                        <p:tav tm="0">
                                          <p:val>
                                            <p:strVal val="ppt_w"/>
                                          </p:val>
                                        </p:tav>
                                        <p:tav tm="100000">
                                          <p:val>
                                            <p:fltVal val="0"/>
                                          </p:val>
                                        </p:tav>
                                      </p:tavLst>
                                    </p:anim>
                                    <p:anim calcmode="lin" valueType="num">
                                      <p:cBhvr>
                                        <p:cTn id="50" dur="1000"/>
                                        <p:tgtEl>
                                          <p:spTgt spid="9"/>
                                        </p:tgtEl>
                                        <p:attrNameLst>
                                          <p:attrName>ppt_h</p:attrName>
                                        </p:attrNameLst>
                                      </p:cBhvr>
                                      <p:tavLst>
                                        <p:tav tm="0">
                                          <p:val>
                                            <p:strVal val="ppt_h"/>
                                          </p:val>
                                        </p:tav>
                                        <p:tav tm="100000">
                                          <p:val>
                                            <p:fltVal val="0"/>
                                          </p:val>
                                        </p:tav>
                                      </p:tavLst>
                                    </p:anim>
                                    <p:anim calcmode="lin" valueType="num">
                                      <p:cBhvr>
                                        <p:cTn id="51" dur="1000"/>
                                        <p:tgtEl>
                                          <p:spTgt spid="9"/>
                                        </p:tgtEl>
                                        <p:attrNameLst>
                                          <p:attrName>style.rotation</p:attrName>
                                        </p:attrNameLst>
                                      </p:cBhvr>
                                      <p:tavLst>
                                        <p:tav tm="0">
                                          <p:val>
                                            <p:fltVal val="0"/>
                                          </p:val>
                                        </p:tav>
                                        <p:tav tm="100000">
                                          <p:val>
                                            <p:fltVal val="90"/>
                                          </p:val>
                                        </p:tav>
                                      </p:tavLst>
                                    </p:anim>
                                    <p:animEffect transition="out" filter="fade">
                                      <p:cBhvr>
                                        <p:cTn id="52" dur="1000"/>
                                        <p:tgtEl>
                                          <p:spTgt spid="9"/>
                                        </p:tgtEl>
                                      </p:cBhvr>
                                    </p:animEffect>
                                    <p:set>
                                      <p:cBhvr>
                                        <p:cTn id="53" dur="1" fill="hold">
                                          <p:stCondLst>
                                            <p:cond delay="999"/>
                                          </p:stCondLst>
                                        </p:cTn>
                                        <p:tgtEl>
                                          <p:spTgt spid="9"/>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3"/>
                                        </p:tgtEl>
                                        <p:attrNameLst>
                                          <p:attrName>style.visibility</p:attrName>
                                        </p:attrNameLst>
                                      </p:cBhvr>
                                      <p:to>
                                        <p:strVal val="visible"/>
                                      </p:to>
                                    </p:set>
                                    <p:animEffect transition="in" filter="randombar(horizontal)">
                                      <p:cBhvr>
                                        <p:cTn id="58" dur="500"/>
                                        <p:tgtEl>
                                          <p:spTgt spid="3"/>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xit" presetSubtype="0" fill="hold" grpId="1" nodeType="clickEffect">
                                  <p:stCondLst>
                                    <p:cond delay="0"/>
                                  </p:stCondLst>
                                  <p:childTnLst>
                                    <p:anim calcmode="lin" valueType="num">
                                      <p:cBhvr>
                                        <p:cTn id="62" dur="1000"/>
                                        <p:tgtEl>
                                          <p:spTgt spid="3"/>
                                        </p:tgtEl>
                                        <p:attrNameLst>
                                          <p:attrName>ppt_w</p:attrName>
                                        </p:attrNameLst>
                                      </p:cBhvr>
                                      <p:tavLst>
                                        <p:tav tm="0">
                                          <p:val>
                                            <p:strVal val="ppt_w"/>
                                          </p:val>
                                        </p:tav>
                                        <p:tav tm="100000">
                                          <p:val>
                                            <p:fltVal val="0"/>
                                          </p:val>
                                        </p:tav>
                                      </p:tavLst>
                                    </p:anim>
                                    <p:anim calcmode="lin" valueType="num">
                                      <p:cBhvr>
                                        <p:cTn id="63" dur="1000"/>
                                        <p:tgtEl>
                                          <p:spTgt spid="3"/>
                                        </p:tgtEl>
                                        <p:attrNameLst>
                                          <p:attrName>ppt_h</p:attrName>
                                        </p:attrNameLst>
                                      </p:cBhvr>
                                      <p:tavLst>
                                        <p:tav tm="0">
                                          <p:val>
                                            <p:strVal val="ppt_h"/>
                                          </p:val>
                                        </p:tav>
                                        <p:tav tm="100000">
                                          <p:val>
                                            <p:fltVal val="0"/>
                                          </p:val>
                                        </p:tav>
                                      </p:tavLst>
                                    </p:anim>
                                    <p:anim calcmode="lin" valueType="num">
                                      <p:cBhvr>
                                        <p:cTn id="64" dur="1000"/>
                                        <p:tgtEl>
                                          <p:spTgt spid="3"/>
                                        </p:tgtEl>
                                        <p:attrNameLst>
                                          <p:attrName>style.rotation</p:attrName>
                                        </p:attrNameLst>
                                      </p:cBhvr>
                                      <p:tavLst>
                                        <p:tav tm="0">
                                          <p:val>
                                            <p:fltVal val="0"/>
                                          </p:val>
                                        </p:tav>
                                        <p:tav tm="100000">
                                          <p:val>
                                            <p:fltVal val="90"/>
                                          </p:val>
                                        </p:tav>
                                      </p:tavLst>
                                    </p:anim>
                                    <p:animEffect transition="out" filter="fade">
                                      <p:cBhvr>
                                        <p:cTn id="65" dur="1000"/>
                                        <p:tgtEl>
                                          <p:spTgt spid="3"/>
                                        </p:tgtEl>
                                      </p:cBhvr>
                                    </p:animEffect>
                                    <p:set>
                                      <p:cBhvr>
                                        <p:cTn id="66" dur="1" fill="hold">
                                          <p:stCondLst>
                                            <p:cond delay="999"/>
                                          </p:stCondLst>
                                        </p:cTn>
                                        <p:tgtEl>
                                          <p:spTgt spid="3"/>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anim calcmode="lin" valueType="num">
                                      <p:cBhvr>
                                        <p:cTn id="71" dur="500" fill="hold"/>
                                        <p:tgtEl>
                                          <p:spTgt spid="12"/>
                                        </p:tgtEl>
                                        <p:attrNameLst>
                                          <p:attrName>ppt_w</p:attrName>
                                        </p:attrNameLst>
                                      </p:cBhvr>
                                      <p:tavLst>
                                        <p:tav tm="0">
                                          <p:val>
                                            <p:fltVal val="0"/>
                                          </p:val>
                                        </p:tav>
                                        <p:tav tm="100000">
                                          <p:val>
                                            <p:strVal val="#ppt_w"/>
                                          </p:val>
                                        </p:tav>
                                      </p:tavLst>
                                    </p:anim>
                                    <p:anim calcmode="lin" valueType="num">
                                      <p:cBhvr>
                                        <p:cTn id="72" dur="500" fill="hold"/>
                                        <p:tgtEl>
                                          <p:spTgt spid="12"/>
                                        </p:tgtEl>
                                        <p:attrNameLst>
                                          <p:attrName>ppt_h</p:attrName>
                                        </p:attrNameLst>
                                      </p:cBhvr>
                                      <p:tavLst>
                                        <p:tav tm="0">
                                          <p:val>
                                            <p:fltVal val="0"/>
                                          </p:val>
                                        </p:tav>
                                        <p:tav tm="100000">
                                          <p:val>
                                            <p:strVal val="#ppt_h"/>
                                          </p:val>
                                        </p:tav>
                                      </p:tavLst>
                                    </p:anim>
                                    <p:animEffect transition="in" filter="fade">
                                      <p:cBhvr>
                                        <p:cTn id="73" dur="500"/>
                                        <p:tgtEl>
                                          <p:spTgt spid="12"/>
                                        </p:tgtEl>
                                      </p:cBhvr>
                                    </p:animEffect>
                                  </p:childTnLst>
                                </p:cTn>
                              </p:par>
                            </p:childTnLst>
                          </p:cTn>
                        </p:par>
                      </p:childTnLst>
                    </p:cTn>
                  </p:par>
                  <p:par>
                    <p:cTn id="74" fill="hold">
                      <p:stCondLst>
                        <p:cond delay="indefinite"/>
                      </p:stCondLst>
                      <p:childTnLst>
                        <p:par>
                          <p:cTn id="75" fill="hold">
                            <p:stCondLst>
                              <p:cond delay="0"/>
                            </p:stCondLst>
                            <p:childTnLst>
                              <p:par>
                                <p:cTn id="76" presetID="26" presetClass="entr" presetSubtype="0" fill="hold" grpId="0" nodeType="clickEffect">
                                  <p:stCondLst>
                                    <p:cond delay="0"/>
                                  </p:stCondLst>
                                  <p:childTnLst>
                                    <p:set>
                                      <p:cBhvr>
                                        <p:cTn id="77" dur="1" fill="hold">
                                          <p:stCondLst>
                                            <p:cond delay="0"/>
                                          </p:stCondLst>
                                        </p:cTn>
                                        <p:tgtEl>
                                          <p:spTgt spid="8"/>
                                        </p:tgtEl>
                                        <p:attrNameLst>
                                          <p:attrName>style.visibility</p:attrName>
                                        </p:attrNameLst>
                                      </p:cBhvr>
                                      <p:to>
                                        <p:strVal val="visible"/>
                                      </p:to>
                                    </p:set>
                                    <p:animEffect transition="in" filter="wipe(down)">
                                      <p:cBhvr>
                                        <p:cTn id="78" dur="580">
                                          <p:stCondLst>
                                            <p:cond delay="0"/>
                                          </p:stCondLst>
                                        </p:cTn>
                                        <p:tgtEl>
                                          <p:spTgt spid="8"/>
                                        </p:tgtEl>
                                      </p:cBhvr>
                                    </p:animEffect>
                                    <p:anim calcmode="lin" valueType="num">
                                      <p:cBhvr>
                                        <p:cTn id="79"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4" dur="26">
                                          <p:stCondLst>
                                            <p:cond delay="650"/>
                                          </p:stCondLst>
                                        </p:cTn>
                                        <p:tgtEl>
                                          <p:spTgt spid="8"/>
                                        </p:tgtEl>
                                      </p:cBhvr>
                                      <p:to x="100000" y="60000"/>
                                    </p:animScale>
                                    <p:animScale>
                                      <p:cBhvr>
                                        <p:cTn id="85" dur="166" decel="50000">
                                          <p:stCondLst>
                                            <p:cond delay="676"/>
                                          </p:stCondLst>
                                        </p:cTn>
                                        <p:tgtEl>
                                          <p:spTgt spid="8"/>
                                        </p:tgtEl>
                                      </p:cBhvr>
                                      <p:to x="100000" y="100000"/>
                                    </p:animScale>
                                    <p:animScale>
                                      <p:cBhvr>
                                        <p:cTn id="86" dur="26">
                                          <p:stCondLst>
                                            <p:cond delay="1312"/>
                                          </p:stCondLst>
                                        </p:cTn>
                                        <p:tgtEl>
                                          <p:spTgt spid="8"/>
                                        </p:tgtEl>
                                      </p:cBhvr>
                                      <p:to x="100000" y="80000"/>
                                    </p:animScale>
                                    <p:animScale>
                                      <p:cBhvr>
                                        <p:cTn id="87" dur="166" decel="50000">
                                          <p:stCondLst>
                                            <p:cond delay="1338"/>
                                          </p:stCondLst>
                                        </p:cTn>
                                        <p:tgtEl>
                                          <p:spTgt spid="8"/>
                                        </p:tgtEl>
                                      </p:cBhvr>
                                      <p:to x="100000" y="100000"/>
                                    </p:animScale>
                                    <p:animScale>
                                      <p:cBhvr>
                                        <p:cTn id="88" dur="26">
                                          <p:stCondLst>
                                            <p:cond delay="1642"/>
                                          </p:stCondLst>
                                        </p:cTn>
                                        <p:tgtEl>
                                          <p:spTgt spid="8"/>
                                        </p:tgtEl>
                                      </p:cBhvr>
                                      <p:to x="100000" y="90000"/>
                                    </p:animScale>
                                    <p:animScale>
                                      <p:cBhvr>
                                        <p:cTn id="89" dur="166" decel="50000">
                                          <p:stCondLst>
                                            <p:cond delay="1668"/>
                                          </p:stCondLst>
                                        </p:cTn>
                                        <p:tgtEl>
                                          <p:spTgt spid="8"/>
                                        </p:tgtEl>
                                      </p:cBhvr>
                                      <p:to x="100000" y="100000"/>
                                    </p:animScale>
                                    <p:animScale>
                                      <p:cBhvr>
                                        <p:cTn id="90" dur="26">
                                          <p:stCondLst>
                                            <p:cond delay="1808"/>
                                          </p:stCondLst>
                                        </p:cTn>
                                        <p:tgtEl>
                                          <p:spTgt spid="8"/>
                                        </p:tgtEl>
                                      </p:cBhvr>
                                      <p:to x="100000" y="95000"/>
                                    </p:animScale>
                                    <p:animScale>
                                      <p:cBhvr>
                                        <p:cTn id="91" dur="166" decel="50000">
                                          <p:stCondLst>
                                            <p:cond delay="1834"/>
                                          </p:stCondLst>
                                        </p:cTn>
                                        <p:tgtEl>
                                          <p:spTgt spid="8"/>
                                        </p:tgtEl>
                                      </p:cBhvr>
                                      <p:to x="100000" y="100000"/>
                                    </p:animScale>
                                  </p:childTnLst>
                                </p:cTn>
                              </p:par>
                            </p:childTnLst>
                          </p:cTn>
                        </p:par>
                      </p:childTnLst>
                    </p:cTn>
                  </p:par>
                  <p:par>
                    <p:cTn id="92" fill="hold">
                      <p:stCondLst>
                        <p:cond delay="indefinite"/>
                      </p:stCondLst>
                      <p:childTnLst>
                        <p:par>
                          <p:cTn id="93" fill="hold">
                            <p:stCondLst>
                              <p:cond delay="0"/>
                            </p:stCondLst>
                            <p:childTnLst>
                              <p:par>
                                <p:cTn id="94" presetID="47" presetClass="entr" presetSubtype="0" fill="hold" grpId="0" nodeType="clickEffect">
                                  <p:stCondLst>
                                    <p:cond delay="0"/>
                                  </p:stCondLst>
                                  <p:childTnLst>
                                    <p:set>
                                      <p:cBhvr>
                                        <p:cTn id="95" dur="1" fill="hold">
                                          <p:stCondLst>
                                            <p:cond delay="0"/>
                                          </p:stCondLst>
                                        </p:cTn>
                                        <p:tgtEl>
                                          <p:spTgt spid="10"/>
                                        </p:tgtEl>
                                        <p:attrNameLst>
                                          <p:attrName>style.visibility</p:attrName>
                                        </p:attrNameLst>
                                      </p:cBhvr>
                                      <p:to>
                                        <p:strVal val="visible"/>
                                      </p:to>
                                    </p:set>
                                    <p:animEffect transition="in" filter="fade">
                                      <p:cBhvr>
                                        <p:cTn id="96" dur="1000"/>
                                        <p:tgtEl>
                                          <p:spTgt spid="10"/>
                                        </p:tgtEl>
                                      </p:cBhvr>
                                    </p:animEffect>
                                    <p:anim calcmode="lin" valueType="num">
                                      <p:cBhvr>
                                        <p:cTn id="97" dur="1000" fill="hold"/>
                                        <p:tgtEl>
                                          <p:spTgt spid="10"/>
                                        </p:tgtEl>
                                        <p:attrNameLst>
                                          <p:attrName>ppt_x</p:attrName>
                                        </p:attrNameLst>
                                      </p:cBhvr>
                                      <p:tavLst>
                                        <p:tav tm="0">
                                          <p:val>
                                            <p:strVal val="#ppt_x"/>
                                          </p:val>
                                        </p:tav>
                                        <p:tav tm="100000">
                                          <p:val>
                                            <p:strVal val="#ppt_x"/>
                                          </p:val>
                                        </p:tav>
                                      </p:tavLst>
                                    </p:anim>
                                    <p:anim calcmode="lin" valueType="num">
                                      <p:cBhvr>
                                        <p:cTn id="9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11"/>
                                        </p:tgtEl>
                                        <p:attrNameLst>
                                          <p:attrName>style.visibility</p:attrName>
                                        </p:attrNameLst>
                                      </p:cBhvr>
                                      <p:to>
                                        <p:strVal val="visible"/>
                                      </p:to>
                                    </p:set>
                                    <p:anim calcmode="lin" valueType="num">
                                      <p:cBhvr>
                                        <p:cTn id="103" dur="1000" fill="hold"/>
                                        <p:tgtEl>
                                          <p:spTgt spid="11"/>
                                        </p:tgtEl>
                                        <p:attrNameLst>
                                          <p:attrName>ppt_w</p:attrName>
                                        </p:attrNameLst>
                                      </p:cBhvr>
                                      <p:tavLst>
                                        <p:tav tm="0">
                                          <p:val>
                                            <p:fltVal val="0"/>
                                          </p:val>
                                        </p:tav>
                                        <p:tav tm="100000">
                                          <p:val>
                                            <p:strVal val="#ppt_w"/>
                                          </p:val>
                                        </p:tav>
                                      </p:tavLst>
                                    </p:anim>
                                    <p:anim calcmode="lin" valueType="num">
                                      <p:cBhvr>
                                        <p:cTn id="104" dur="1000" fill="hold"/>
                                        <p:tgtEl>
                                          <p:spTgt spid="11"/>
                                        </p:tgtEl>
                                        <p:attrNameLst>
                                          <p:attrName>ppt_h</p:attrName>
                                        </p:attrNameLst>
                                      </p:cBhvr>
                                      <p:tavLst>
                                        <p:tav tm="0">
                                          <p:val>
                                            <p:fltVal val="0"/>
                                          </p:val>
                                        </p:tav>
                                        <p:tav tm="100000">
                                          <p:val>
                                            <p:strVal val="#ppt_h"/>
                                          </p:val>
                                        </p:tav>
                                      </p:tavLst>
                                    </p:anim>
                                    <p:anim calcmode="lin" valueType="num">
                                      <p:cBhvr>
                                        <p:cTn id="105" dur="1000" fill="hold"/>
                                        <p:tgtEl>
                                          <p:spTgt spid="11"/>
                                        </p:tgtEl>
                                        <p:attrNameLst>
                                          <p:attrName>style.rotation</p:attrName>
                                        </p:attrNameLst>
                                      </p:cBhvr>
                                      <p:tavLst>
                                        <p:tav tm="0">
                                          <p:val>
                                            <p:fltVal val="90"/>
                                          </p:val>
                                        </p:tav>
                                        <p:tav tm="100000">
                                          <p:val>
                                            <p:fltVal val="0"/>
                                          </p:val>
                                        </p:tav>
                                      </p:tavLst>
                                    </p:anim>
                                    <p:animEffect transition="in" filter="fade">
                                      <p:cBhvr>
                                        <p:cTn id="106" dur="1000"/>
                                        <p:tgtEl>
                                          <p:spTgt spid="11"/>
                                        </p:tgtEl>
                                      </p:cBhvr>
                                    </p:animEffect>
                                  </p:childTnLst>
                                </p:cTn>
                              </p:par>
                            </p:childTnLst>
                          </p:cTn>
                        </p:par>
                      </p:childTnLst>
                    </p:cTn>
                  </p:par>
                  <p:par>
                    <p:cTn id="107" fill="hold">
                      <p:stCondLst>
                        <p:cond delay="indefinite"/>
                      </p:stCondLst>
                      <p:childTnLst>
                        <p:par>
                          <p:cTn id="108" fill="hold">
                            <p:stCondLst>
                              <p:cond delay="0"/>
                            </p:stCondLst>
                            <p:childTnLst>
                              <p:par>
                                <p:cTn id="109" presetID="31" presetClass="exit" presetSubtype="0" fill="hold" grpId="1" nodeType="clickEffect">
                                  <p:stCondLst>
                                    <p:cond delay="0"/>
                                  </p:stCondLst>
                                  <p:childTnLst>
                                    <p:anim calcmode="lin" valueType="num">
                                      <p:cBhvr>
                                        <p:cTn id="110" dur="1000"/>
                                        <p:tgtEl>
                                          <p:spTgt spid="11"/>
                                        </p:tgtEl>
                                        <p:attrNameLst>
                                          <p:attrName>ppt_w</p:attrName>
                                        </p:attrNameLst>
                                      </p:cBhvr>
                                      <p:tavLst>
                                        <p:tav tm="0">
                                          <p:val>
                                            <p:strVal val="ppt_w"/>
                                          </p:val>
                                        </p:tav>
                                        <p:tav tm="100000">
                                          <p:val>
                                            <p:fltVal val="0"/>
                                          </p:val>
                                        </p:tav>
                                      </p:tavLst>
                                    </p:anim>
                                    <p:anim calcmode="lin" valueType="num">
                                      <p:cBhvr>
                                        <p:cTn id="111" dur="1000"/>
                                        <p:tgtEl>
                                          <p:spTgt spid="11"/>
                                        </p:tgtEl>
                                        <p:attrNameLst>
                                          <p:attrName>ppt_h</p:attrName>
                                        </p:attrNameLst>
                                      </p:cBhvr>
                                      <p:tavLst>
                                        <p:tav tm="0">
                                          <p:val>
                                            <p:strVal val="ppt_h"/>
                                          </p:val>
                                        </p:tav>
                                        <p:tav tm="100000">
                                          <p:val>
                                            <p:fltVal val="0"/>
                                          </p:val>
                                        </p:tav>
                                      </p:tavLst>
                                    </p:anim>
                                    <p:anim calcmode="lin" valueType="num">
                                      <p:cBhvr>
                                        <p:cTn id="112" dur="1000"/>
                                        <p:tgtEl>
                                          <p:spTgt spid="11"/>
                                        </p:tgtEl>
                                        <p:attrNameLst>
                                          <p:attrName>style.rotation</p:attrName>
                                        </p:attrNameLst>
                                      </p:cBhvr>
                                      <p:tavLst>
                                        <p:tav tm="0">
                                          <p:val>
                                            <p:fltVal val="0"/>
                                          </p:val>
                                        </p:tav>
                                        <p:tav tm="100000">
                                          <p:val>
                                            <p:fltVal val="90"/>
                                          </p:val>
                                        </p:tav>
                                      </p:tavLst>
                                    </p:anim>
                                    <p:animEffect transition="out" filter="fade">
                                      <p:cBhvr>
                                        <p:cTn id="113" dur="1000"/>
                                        <p:tgtEl>
                                          <p:spTgt spid="11"/>
                                        </p:tgtEl>
                                      </p:cBhvr>
                                    </p:animEffect>
                                    <p:set>
                                      <p:cBhvr>
                                        <p:cTn id="114" dur="1" fill="hold">
                                          <p:stCondLst>
                                            <p:cond delay="999"/>
                                          </p:stCondLst>
                                        </p:cTn>
                                        <p:tgtEl>
                                          <p:spTgt spid="11"/>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grpId="0" nodeType="clickEffect">
                                  <p:stCondLst>
                                    <p:cond delay="0"/>
                                  </p:stCondLst>
                                  <p:childTnLst>
                                    <p:set>
                                      <p:cBhvr>
                                        <p:cTn id="118" dur="1" fill="hold">
                                          <p:stCondLst>
                                            <p:cond delay="0"/>
                                          </p:stCondLst>
                                        </p:cTn>
                                        <p:tgtEl>
                                          <p:spTgt spid="15"/>
                                        </p:tgtEl>
                                        <p:attrNameLst>
                                          <p:attrName>style.visibility</p:attrName>
                                        </p:attrNameLst>
                                      </p:cBhvr>
                                      <p:to>
                                        <p:strVal val="visible"/>
                                      </p:to>
                                    </p:set>
                                    <p:anim calcmode="lin" valueType="num">
                                      <p:cBhvr>
                                        <p:cTn id="119" dur="500" fill="hold"/>
                                        <p:tgtEl>
                                          <p:spTgt spid="15"/>
                                        </p:tgtEl>
                                        <p:attrNameLst>
                                          <p:attrName>ppt_w</p:attrName>
                                        </p:attrNameLst>
                                      </p:cBhvr>
                                      <p:tavLst>
                                        <p:tav tm="0">
                                          <p:val>
                                            <p:fltVal val="0"/>
                                          </p:val>
                                        </p:tav>
                                        <p:tav tm="100000">
                                          <p:val>
                                            <p:strVal val="#ppt_w"/>
                                          </p:val>
                                        </p:tav>
                                      </p:tavLst>
                                    </p:anim>
                                    <p:anim calcmode="lin" valueType="num">
                                      <p:cBhvr>
                                        <p:cTn id="120" dur="500" fill="hold"/>
                                        <p:tgtEl>
                                          <p:spTgt spid="15"/>
                                        </p:tgtEl>
                                        <p:attrNameLst>
                                          <p:attrName>ppt_h</p:attrName>
                                        </p:attrNameLst>
                                      </p:cBhvr>
                                      <p:tavLst>
                                        <p:tav tm="0">
                                          <p:val>
                                            <p:fltVal val="0"/>
                                          </p:val>
                                        </p:tav>
                                        <p:tav tm="100000">
                                          <p:val>
                                            <p:strVal val="#ppt_h"/>
                                          </p:val>
                                        </p:tav>
                                      </p:tavLst>
                                    </p:anim>
                                    <p:animEffect transition="in" filter="fade">
                                      <p:cBhvr>
                                        <p:cTn id="12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P spid="5" grpId="0" animBg="1"/>
      <p:bldP spid="11" grpId="0" animBg="1"/>
      <p:bldP spid="11" grpId="1" animBg="1"/>
      <p:bldP spid="15" grpId="0" animBg="1"/>
      <p:bldP spid="3" grpId="0" animBg="1"/>
      <p:bldP spid="3" grpId="1" animBg="1"/>
      <p:bldP spid="6" grpId="0" animBg="1"/>
      <p:bldP spid="6" grpId="1" animBg="1"/>
      <p:bldP spid="9" grpId="0" animBg="1"/>
      <p:bldP spid="9" grpId="1" animBg="1"/>
      <p:bldP spid="4" grpId="0" animBg="1"/>
      <p:bldP spid="4"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09EB5731-FDE3-D2C1-AFBC-C2022D6E8D68}"/>
              </a:ext>
            </a:extLst>
          </p:cNvPr>
          <p:cNvSpPr/>
          <p:nvPr/>
        </p:nvSpPr>
        <p:spPr>
          <a:xfrm>
            <a:off x="590843" y="309489"/>
            <a:ext cx="11141612" cy="1055077"/>
          </a:xfrm>
          <a:prstGeom prst="ellipse">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chemeClr val="accent4">
                    <a:lumMod val="40000"/>
                    <a:lumOff val="60000"/>
                  </a:schemeClr>
                </a:solidFill>
                <a:latin typeface="Forte" panose="03060902040502070203" pitchFamily="66" charset="0"/>
              </a:rPr>
              <a:t>Y aller </a:t>
            </a:r>
            <a:r>
              <a:rPr lang="fr-FR" sz="5400" dirty="0">
                <a:solidFill>
                  <a:srgbClr val="2C2C2C"/>
                </a:solidFill>
                <a:latin typeface="Forte" panose="03060902040502070203" pitchFamily="66" charset="0"/>
              </a:rPr>
              <a:t>ou</a:t>
            </a:r>
            <a:r>
              <a:rPr lang="fr-FR" sz="5400" dirty="0">
                <a:solidFill>
                  <a:schemeClr val="accent4">
                    <a:lumMod val="40000"/>
                    <a:lumOff val="60000"/>
                  </a:schemeClr>
                </a:solidFill>
                <a:latin typeface="Forte" panose="03060902040502070203" pitchFamily="66" charset="0"/>
              </a:rPr>
              <a:t> eux viennent</a:t>
            </a:r>
          </a:p>
        </p:txBody>
      </p:sp>
      <p:sp>
        <p:nvSpPr>
          <p:cNvPr id="3" name="Ellipse 2">
            <a:extLst>
              <a:ext uri="{FF2B5EF4-FFF2-40B4-BE49-F238E27FC236}">
                <a16:creationId xmlns:a16="http://schemas.microsoft.com/office/drawing/2014/main" id="{113D85A2-9EAE-D754-D98C-C4B3343166E3}"/>
              </a:ext>
            </a:extLst>
          </p:cNvPr>
          <p:cNvSpPr/>
          <p:nvPr/>
        </p:nvSpPr>
        <p:spPr>
          <a:xfrm>
            <a:off x="558878" y="3492573"/>
            <a:ext cx="11141612" cy="738903"/>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chemeClr val="accent4">
                    <a:lumMod val="60000"/>
                    <a:lumOff val="40000"/>
                  </a:schemeClr>
                </a:solidFill>
                <a:latin typeface="Forte" panose="03060902040502070203" pitchFamily="66" charset="0"/>
              </a:rPr>
              <a:t>Les plaies du passé</a:t>
            </a:r>
          </a:p>
        </p:txBody>
      </p:sp>
      <p:sp>
        <p:nvSpPr>
          <p:cNvPr id="4" name="Rectangle : coins arrondis 3">
            <a:extLst>
              <a:ext uri="{FF2B5EF4-FFF2-40B4-BE49-F238E27FC236}">
                <a16:creationId xmlns:a16="http://schemas.microsoft.com/office/drawing/2014/main" id="{A1D4E625-6C83-9365-B4FC-11D692AC683F}"/>
              </a:ext>
            </a:extLst>
          </p:cNvPr>
          <p:cNvSpPr/>
          <p:nvPr/>
        </p:nvSpPr>
        <p:spPr>
          <a:xfrm>
            <a:off x="285179" y="1997489"/>
            <a:ext cx="5384722" cy="1473591"/>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u="sng" dirty="0">
                <a:solidFill>
                  <a:srgbClr val="444400"/>
                </a:solidFill>
              </a:rPr>
              <a:t>Y aller </a:t>
            </a:r>
            <a:r>
              <a:rPr lang="fr-FR" sz="2800" dirty="0">
                <a:solidFill>
                  <a:srgbClr val="444400"/>
                </a:solidFill>
              </a:rPr>
              <a:t>: </a:t>
            </a:r>
            <a:r>
              <a:rPr lang="fr-FR" sz="2400" dirty="0">
                <a:solidFill>
                  <a:srgbClr val="444400"/>
                </a:solidFill>
              </a:rPr>
              <a:t>aller rompre le pain ailleurs engage ma responsabilité </a:t>
            </a:r>
            <a:r>
              <a:rPr lang="fr-FR" sz="2400" dirty="0">
                <a:solidFill>
                  <a:srgbClr val="920000"/>
                </a:solidFill>
              </a:rPr>
              <a:t>et celle de ceux avec lesquels je suis en communion</a:t>
            </a:r>
          </a:p>
        </p:txBody>
      </p:sp>
      <p:sp>
        <p:nvSpPr>
          <p:cNvPr id="5" name="Rectangle : coins arrondis 4">
            <a:extLst>
              <a:ext uri="{FF2B5EF4-FFF2-40B4-BE49-F238E27FC236}">
                <a16:creationId xmlns:a16="http://schemas.microsoft.com/office/drawing/2014/main" id="{9E9E6E45-6658-4D79-30A9-AF22DD4BF370}"/>
              </a:ext>
            </a:extLst>
          </p:cNvPr>
          <p:cNvSpPr/>
          <p:nvPr/>
        </p:nvSpPr>
        <p:spPr>
          <a:xfrm>
            <a:off x="5737273" y="2011858"/>
            <a:ext cx="3477065" cy="1446291"/>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u="sng" dirty="0">
                <a:solidFill>
                  <a:schemeClr val="accent1">
                    <a:lumMod val="50000"/>
                  </a:schemeClr>
                </a:solidFill>
              </a:rPr>
              <a:t>S’ils viennent </a:t>
            </a:r>
            <a:r>
              <a:rPr lang="fr-FR" sz="2800" dirty="0">
                <a:solidFill>
                  <a:schemeClr val="accent1">
                    <a:lumMod val="50000"/>
                  </a:schemeClr>
                </a:solidFill>
              </a:rPr>
              <a:t>: devrait susciter un exercice collectif.</a:t>
            </a:r>
          </a:p>
        </p:txBody>
      </p:sp>
      <p:sp>
        <p:nvSpPr>
          <p:cNvPr id="6" name="Rectangle : coins arrondis 5">
            <a:extLst>
              <a:ext uri="{FF2B5EF4-FFF2-40B4-BE49-F238E27FC236}">
                <a16:creationId xmlns:a16="http://schemas.microsoft.com/office/drawing/2014/main" id="{8CF911C5-B86E-15E3-F283-ABCF970A2C89}"/>
              </a:ext>
            </a:extLst>
          </p:cNvPr>
          <p:cNvSpPr/>
          <p:nvPr/>
        </p:nvSpPr>
        <p:spPr>
          <a:xfrm>
            <a:off x="590842" y="4332849"/>
            <a:ext cx="7160455" cy="671732"/>
          </a:xfrm>
          <a:prstGeom prst="roundRect">
            <a:avLst/>
          </a:prstGeom>
          <a:solidFill>
            <a:srgbClr val="FAF28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F0000"/>
                </a:solidFill>
              </a:rPr>
              <a:t>Conséquences de nos inconséquences</a:t>
            </a:r>
          </a:p>
        </p:txBody>
      </p:sp>
      <p:sp>
        <p:nvSpPr>
          <p:cNvPr id="8" name="Ellipse 7">
            <a:extLst>
              <a:ext uri="{FF2B5EF4-FFF2-40B4-BE49-F238E27FC236}">
                <a16:creationId xmlns:a16="http://schemas.microsoft.com/office/drawing/2014/main" id="{BE18CB3A-00EF-582F-9FB1-A0AA61BDCE25}"/>
              </a:ext>
            </a:extLst>
          </p:cNvPr>
          <p:cNvSpPr/>
          <p:nvPr/>
        </p:nvSpPr>
        <p:spPr>
          <a:xfrm>
            <a:off x="8182707" y="4288889"/>
            <a:ext cx="3446584" cy="861647"/>
          </a:xfrm>
          <a:prstGeom prst="ellipse">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FFFF00"/>
                </a:solidFill>
              </a:rPr>
              <a:t>Ils chantent </a:t>
            </a:r>
          </a:p>
          <a:p>
            <a:pPr algn="ctr"/>
            <a:r>
              <a:rPr lang="fr-FR" sz="2000" dirty="0">
                <a:solidFill>
                  <a:srgbClr val="FFFF00"/>
                </a:solidFill>
              </a:rPr>
              <a:t>les mêmes cantiques</a:t>
            </a:r>
          </a:p>
        </p:txBody>
      </p:sp>
      <p:sp>
        <p:nvSpPr>
          <p:cNvPr id="9" name="Ellipse 8">
            <a:extLst>
              <a:ext uri="{FF2B5EF4-FFF2-40B4-BE49-F238E27FC236}">
                <a16:creationId xmlns:a16="http://schemas.microsoft.com/office/drawing/2014/main" id="{FAEE7295-1779-34DA-7209-2FAA6AD1CC48}"/>
              </a:ext>
            </a:extLst>
          </p:cNvPr>
          <p:cNvSpPr/>
          <p:nvPr/>
        </p:nvSpPr>
        <p:spPr>
          <a:xfrm>
            <a:off x="525194" y="5119764"/>
            <a:ext cx="5120639" cy="861647"/>
          </a:xfrm>
          <a:prstGeom prst="ellipse">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FFFF00"/>
                </a:solidFill>
              </a:rPr>
              <a:t>Leurs réunions  sont pareilles que les nôtres !</a:t>
            </a:r>
          </a:p>
        </p:txBody>
      </p:sp>
      <p:sp>
        <p:nvSpPr>
          <p:cNvPr id="10" name="Ellipse 9">
            <a:extLst>
              <a:ext uri="{FF2B5EF4-FFF2-40B4-BE49-F238E27FC236}">
                <a16:creationId xmlns:a16="http://schemas.microsoft.com/office/drawing/2014/main" id="{6CFE4052-EB38-7B8B-F249-17CF890FD83D}"/>
              </a:ext>
            </a:extLst>
          </p:cNvPr>
          <p:cNvSpPr/>
          <p:nvPr/>
        </p:nvSpPr>
        <p:spPr>
          <a:xfrm>
            <a:off x="7751297" y="5219383"/>
            <a:ext cx="3981158" cy="1131311"/>
          </a:xfrm>
          <a:prstGeom prst="ellipse">
            <a:avLst/>
          </a:prstGeom>
          <a:solidFill>
            <a:srgbClr val="93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Où est le problème </a:t>
            </a:r>
            <a:r>
              <a:rPr lang="fr-FR" sz="4400" dirty="0">
                <a:solidFill>
                  <a:srgbClr val="FFFF00"/>
                </a:solidFill>
              </a:rPr>
              <a:t>?</a:t>
            </a:r>
          </a:p>
        </p:txBody>
      </p:sp>
      <p:sp>
        <p:nvSpPr>
          <p:cNvPr id="11" name="Ellipse 10">
            <a:extLst>
              <a:ext uri="{FF2B5EF4-FFF2-40B4-BE49-F238E27FC236}">
                <a16:creationId xmlns:a16="http://schemas.microsoft.com/office/drawing/2014/main" id="{90C7A0DB-AB17-6A0B-2584-5A742C1D45E8}"/>
              </a:ext>
            </a:extLst>
          </p:cNvPr>
          <p:cNvSpPr/>
          <p:nvPr/>
        </p:nvSpPr>
        <p:spPr>
          <a:xfrm>
            <a:off x="4703298" y="5829040"/>
            <a:ext cx="3207434" cy="861647"/>
          </a:xfrm>
          <a:prstGeom prst="ellipse">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FFFF00"/>
                </a:solidFill>
              </a:rPr>
              <a:t>Ils se sentent jugés !</a:t>
            </a:r>
          </a:p>
        </p:txBody>
      </p:sp>
      <p:sp>
        <p:nvSpPr>
          <p:cNvPr id="12" name="Ellipse 11">
            <a:extLst>
              <a:ext uri="{FF2B5EF4-FFF2-40B4-BE49-F238E27FC236}">
                <a16:creationId xmlns:a16="http://schemas.microsoft.com/office/drawing/2014/main" id="{49FA36F0-E290-A4C4-FC1F-ECBCBC002F15}"/>
              </a:ext>
            </a:extLst>
          </p:cNvPr>
          <p:cNvSpPr/>
          <p:nvPr/>
        </p:nvSpPr>
        <p:spPr>
          <a:xfrm>
            <a:off x="261110" y="275907"/>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27</a:t>
            </a:r>
          </a:p>
        </p:txBody>
      </p:sp>
      <p:sp>
        <p:nvSpPr>
          <p:cNvPr id="13" name="Ellipse 12">
            <a:extLst>
              <a:ext uri="{FF2B5EF4-FFF2-40B4-BE49-F238E27FC236}">
                <a16:creationId xmlns:a16="http://schemas.microsoft.com/office/drawing/2014/main" id="{1B741EF6-1B60-E87C-1253-8DFE68495A75}"/>
              </a:ext>
            </a:extLst>
          </p:cNvPr>
          <p:cNvSpPr/>
          <p:nvPr/>
        </p:nvSpPr>
        <p:spPr>
          <a:xfrm>
            <a:off x="9045526" y="1978576"/>
            <a:ext cx="2827607" cy="661183"/>
          </a:xfrm>
          <a:prstGeom prst="ellipse">
            <a:avLst/>
          </a:prstGeom>
          <a:solidFill>
            <a:srgbClr val="FCF96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C00000"/>
                </a:solidFill>
              </a:rPr>
              <a:t>Joie ?</a:t>
            </a:r>
          </a:p>
        </p:txBody>
      </p:sp>
      <p:sp>
        <p:nvSpPr>
          <p:cNvPr id="14" name="Ellipse 13">
            <a:extLst>
              <a:ext uri="{FF2B5EF4-FFF2-40B4-BE49-F238E27FC236}">
                <a16:creationId xmlns:a16="http://schemas.microsoft.com/office/drawing/2014/main" id="{D05C1A27-3989-8624-BE94-9A64FEA1B7BA}"/>
              </a:ext>
            </a:extLst>
          </p:cNvPr>
          <p:cNvSpPr/>
          <p:nvPr/>
        </p:nvSpPr>
        <p:spPr>
          <a:xfrm>
            <a:off x="9045526" y="2732917"/>
            <a:ext cx="2996419" cy="682630"/>
          </a:xfrm>
          <a:prstGeom prst="ellips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3">
                    <a:lumMod val="50000"/>
                  </a:schemeClr>
                </a:solidFill>
              </a:rPr>
              <a:t>Embarras ?</a:t>
            </a:r>
          </a:p>
        </p:txBody>
      </p:sp>
      <p:sp>
        <p:nvSpPr>
          <p:cNvPr id="15" name="Rectangle : coins arrondis 14">
            <a:extLst>
              <a:ext uri="{FF2B5EF4-FFF2-40B4-BE49-F238E27FC236}">
                <a16:creationId xmlns:a16="http://schemas.microsoft.com/office/drawing/2014/main" id="{C4FD3D22-428F-8933-BA9F-1F02948B1C46}"/>
              </a:ext>
            </a:extLst>
          </p:cNvPr>
          <p:cNvSpPr/>
          <p:nvPr/>
        </p:nvSpPr>
        <p:spPr>
          <a:xfrm>
            <a:off x="1613094" y="1269475"/>
            <a:ext cx="7601244" cy="565868"/>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Pas le même degré de responsabilité</a:t>
            </a:r>
          </a:p>
        </p:txBody>
      </p:sp>
      <p:pic>
        <p:nvPicPr>
          <p:cNvPr id="2050" name="Picture 2" descr="2127365732">
            <a:extLst>
              <a:ext uri="{FF2B5EF4-FFF2-40B4-BE49-F238E27FC236}">
                <a16:creationId xmlns:a16="http://schemas.microsoft.com/office/drawing/2014/main" id="{5111325B-3296-98CF-558F-C5BA23BBB1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6590" y="782412"/>
            <a:ext cx="1636544" cy="112731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2282343863">
            <a:extLst>
              <a:ext uri="{FF2B5EF4-FFF2-40B4-BE49-F238E27FC236}">
                <a16:creationId xmlns:a16="http://schemas.microsoft.com/office/drawing/2014/main" id="{C4E5EB4F-FF09-0A4E-A487-B78AB9998E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876" y="837027"/>
            <a:ext cx="1607147" cy="1304351"/>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 coins arrondis 15">
            <a:extLst>
              <a:ext uri="{FF2B5EF4-FFF2-40B4-BE49-F238E27FC236}">
                <a16:creationId xmlns:a16="http://schemas.microsoft.com/office/drawing/2014/main" id="{51AB27D8-AC14-3E4B-5BA2-264F20B2EF07}"/>
              </a:ext>
            </a:extLst>
          </p:cNvPr>
          <p:cNvSpPr/>
          <p:nvPr/>
        </p:nvSpPr>
        <p:spPr>
          <a:xfrm>
            <a:off x="318865" y="1969532"/>
            <a:ext cx="5384722" cy="1579544"/>
          </a:xfrm>
          <a:prstGeom prst="round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FFFF00"/>
                </a:solidFill>
              </a:rPr>
              <a:t>« Or vous êtes le corps de Christ, et ses membres chacun en particulier. » </a:t>
            </a:r>
          </a:p>
          <a:p>
            <a:r>
              <a:rPr lang="fr-FR" dirty="0"/>
              <a:t>(1 Cor. 12 : 27)</a:t>
            </a:r>
          </a:p>
        </p:txBody>
      </p:sp>
    </p:spTree>
    <p:extLst>
      <p:ext uri="{BB962C8B-B14F-4D97-AF65-F5344CB8AC3E}">
        <p14:creationId xmlns:p14="http://schemas.microsoft.com/office/powerpoint/2010/main" val="2407430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par>
                                <p:cTn id="16" presetID="31" presetClass="entr" presetSubtype="0" fill="hold" nodeType="withEffect">
                                  <p:stCondLst>
                                    <p:cond delay="0"/>
                                  </p:stCondLst>
                                  <p:childTnLst>
                                    <p:set>
                                      <p:cBhvr>
                                        <p:cTn id="17" dur="1" fill="hold">
                                          <p:stCondLst>
                                            <p:cond delay="0"/>
                                          </p:stCondLst>
                                        </p:cTn>
                                        <p:tgtEl>
                                          <p:spTgt spid="2052"/>
                                        </p:tgtEl>
                                        <p:attrNameLst>
                                          <p:attrName>style.visibility</p:attrName>
                                        </p:attrNameLst>
                                      </p:cBhvr>
                                      <p:to>
                                        <p:strVal val="visible"/>
                                      </p:to>
                                    </p:set>
                                    <p:anim calcmode="lin" valueType="num">
                                      <p:cBhvr>
                                        <p:cTn id="18" dur="1000" fill="hold"/>
                                        <p:tgtEl>
                                          <p:spTgt spid="2052"/>
                                        </p:tgtEl>
                                        <p:attrNameLst>
                                          <p:attrName>ppt_w</p:attrName>
                                        </p:attrNameLst>
                                      </p:cBhvr>
                                      <p:tavLst>
                                        <p:tav tm="0">
                                          <p:val>
                                            <p:fltVal val="0"/>
                                          </p:val>
                                        </p:tav>
                                        <p:tav tm="100000">
                                          <p:val>
                                            <p:strVal val="#ppt_w"/>
                                          </p:val>
                                        </p:tav>
                                      </p:tavLst>
                                    </p:anim>
                                    <p:anim calcmode="lin" valueType="num">
                                      <p:cBhvr>
                                        <p:cTn id="19" dur="1000" fill="hold"/>
                                        <p:tgtEl>
                                          <p:spTgt spid="2052"/>
                                        </p:tgtEl>
                                        <p:attrNameLst>
                                          <p:attrName>ppt_h</p:attrName>
                                        </p:attrNameLst>
                                      </p:cBhvr>
                                      <p:tavLst>
                                        <p:tav tm="0">
                                          <p:val>
                                            <p:fltVal val="0"/>
                                          </p:val>
                                        </p:tav>
                                        <p:tav tm="100000">
                                          <p:val>
                                            <p:strVal val="#ppt_h"/>
                                          </p:val>
                                        </p:tav>
                                      </p:tavLst>
                                    </p:anim>
                                    <p:anim calcmode="lin" valueType="num">
                                      <p:cBhvr>
                                        <p:cTn id="20" dur="1000" fill="hold"/>
                                        <p:tgtEl>
                                          <p:spTgt spid="2052"/>
                                        </p:tgtEl>
                                        <p:attrNameLst>
                                          <p:attrName>style.rotation</p:attrName>
                                        </p:attrNameLst>
                                      </p:cBhvr>
                                      <p:tavLst>
                                        <p:tav tm="0">
                                          <p:val>
                                            <p:fltVal val="90"/>
                                          </p:val>
                                        </p:tav>
                                        <p:tav tm="100000">
                                          <p:val>
                                            <p:fltVal val="0"/>
                                          </p:val>
                                        </p:tav>
                                      </p:tavLst>
                                    </p:anim>
                                    <p:animEffect transition="in" filter="fade">
                                      <p:cBhvr>
                                        <p:cTn id="21" dur="1000"/>
                                        <p:tgtEl>
                                          <p:spTgt spid="2052"/>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arn(inVertical)">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xit" presetSubtype="21" fill="hold" grpId="1" nodeType="clickEffect">
                                  <p:stCondLst>
                                    <p:cond delay="0"/>
                                  </p:stCondLst>
                                  <p:childTnLst>
                                    <p:animEffect transition="out" filter="barn(inVertical)">
                                      <p:cBhvr>
                                        <p:cTn id="30" dur="500"/>
                                        <p:tgtEl>
                                          <p:spTgt spid="16"/>
                                        </p:tgtEl>
                                      </p:cBhvr>
                                    </p:animEffect>
                                    <p:set>
                                      <p:cBhvr>
                                        <p:cTn id="31" dur="1" fill="hold">
                                          <p:stCondLst>
                                            <p:cond delay="499"/>
                                          </p:stCondLst>
                                        </p:cTn>
                                        <p:tgtEl>
                                          <p:spTgt spid="1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1000" fill="hold"/>
                                        <p:tgtEl>
                                          <p:spTgt spid="5"/>
                                        </p:tgtEl>
                                        <p:attrNameLst>
                                          <p:attrName>ppt_w</p:attrName>
                                        </p:attrNameLst>
                                      </p:cBhvr>
                                      <p:tavLst>
                                        <p:tav tm="0">
                                          <p:val>
                                            <p:fltVal val="0"/>
                                          </p:val>
                                        </p:tav>
                                        <p:tav tm="100000">
                                          <p:val>
                                            <p:strVal val="#ppt_w"/>
                                          </p:val>
                                        </p:tav>
                                      </p:tavLst>
                                    </p:anim>
                                    <p:anim calcmode="lin" valueType="num">
                                      <p:cBhvr>
                                        <p:cTn id="37" dur="1000" fill="hold"/>
                                        <p:tgtEl>
                                          <p:spTgt spid="5"/>
                                        </p:tgtEl>
                                        <p:attrNameLst>
                                          <p:attrName>ppt_h</p:attrName>
                                        </p:attrNameLst>
                                      </p:cBhvr>
                                      <p:tavLst>
                                        <p:tav tm="0">
                                          <p:val>
                                            <p:fltVal val="0"/>
                                          </p:val>
                                        </p:tav>
                                        <p:tav tm="100000">
                                          <p:val>
                                            <p:strVal val="#ppt_h"/>
                                          </p:val>
                                        </p:tav>
                                      </p:tavLst>
                                    </p:anim>
                                    <p:anim calcmode="lin" valueType="num">
                                      <p:cBhvr>
                                        <p:cTn id="38" dur="1000" fill="hold"/>
                                        <p:tgtEl>
                                          <p:spTgt spid="5"/>
                                        </p:tgtEl>
                                        <p:attrNameLst>
                                          <p:attrName>style.rotation</p:attrName>
                                        </p:attrNameLst>
                                      </p:cBhvr>
                                      <p:tavLst>
                                        <p:tav tm="0">
                                          <p:val>
                                            <p:fltVal val="90"/>
                                          </p:val>
                                        </p:tav>
                                        <p:tav tm="100000">
                                          <p:val>
                                            <p:fltVal val="0"/>
                                          </p:val>
                                        </p:tav>
                                      </p:tavLst>
                                    </p:anim>
                                    <p:animEffect transition="in" filter="fade">
                                      <p:cBhvr>
                                        <p:cTn id="39" dur="1000"/>
                                        <p:tgtEl>
                                          <p:spTgt spid="5"/>
                                        </p:tgtEl>
                                      </p:cBhvr>
                                    </p:animEffect>
                                  </p:childTnLst>
                                </p:cTn>
                              </p:par>
                              <p:par>
                                <p:cTn id="40" presetID="31" presetClass="entr" presetSubtype="0" fill="hold" nodeType="withEffect">
                                  <p:stCondLst>
                                    <p:cond delay="0"/>
                                  </p:stCondLst>
                                  <p:childTnLst>
                                    <p:set>
                                      <p:cBhvr>
                                        <p:cTn id="41" dur="1" fill="hold">
                                          <p:stCondLst>
                                            <p:cond delay="0"/>
                                          </p:stCondLst>
                                        </p:cTn>
                                        <p:tgtEl>
                                          <p:spTgt spid="2050"/>
                                        </p:tgtEl>
                                        <p:attrNameLst>
                                          <p:attrName>style.visibility</p:attrName>
                                        </p:attrNameLst>
                                      </p:cBhvr>
                                      <p:to>
                                        <p:strVal val="visible"/>
                                      </p:to>
                                    </p:set>
                                    <p:anim calcmode="lin" valueType="num">
                                      <p:cBhvr>
                                        <p:cTn id="42" dur="1000" fill="hold"/>
                                        <p:tgtEl>
                                          <p:spTgt spid="2050"/>
                                        </p:tgtEl>
                                        <p:attrNameLst>
                                          <p:attrName>ppt_w</p:attrName>
                                        </p:attrNameLst>
                                      </p:cBhvr>
                                      <p:tavLst>
                                        <p:tav tm="0">
                                          <p:val>
                                            <p:fltVal val="0"/>
                                          </p:val>
                                        </p:tav>
                                        <p:tav tm="100000">
                                          <p:val>
                                            <p:strVal val="#ppt_w"/>
                                          </p:val>
                                        </p:tav>
                                      </p:tavLst>
                                    </p:anim>
                                    <p:anim calcmode="lin" valueType="num">
                                      <p:cBhvr>
                                        <p:cTn id="43" dur="1000" fill="hold"/>
                                        <p:tgtEl>
                                          <p:spTgt spid="2050"/>
                                        </p:tgtEl>
                                        <p:attrNameLst>
                                          <p:attrName>ppt_h</p:attrName>
                                        </p:attrNameLst>
                                      </p:cBhvr>
                                      <p:tavLst>
                                        <p:tav tm="0">
                                          <p:val>
                                            <p:fltVal val="0"/>
                                          </p:val>
                                        </p:tav>
                                        <p:tav tm="100000">
                                          <p:val>
                                            <p:strVal val="#ppt_h"/>
                                          </p:val>
                                        </p:tav>
                                      </p:tavLst>
                                    </p:anim>
                                    <p:anim calcmode="lin" valueType="num">
                                      <p:cBhvr>
                                        <p:cTn id="44" dur="1000" fill="hold"/>
                                        <p:tgtEl>
                                          <p:spTgt spid="2050"/>
                                        </p:tgtEl>
                                        <p:attrNameLst>
                                          <p:attrName>style.rotation</p:attrName>
                                        </p:attrNameLst>
                                      </p:cBhvr>
                                      <p:tavLst>
                                        <p:tav tm="0">
                                          <p:val>
                                            <p:fltVal val="90"/>
                                          </p:val>
                                        </p:tav>
                                        <p:tav tm="100000">
                                          <p:val>
                                            <p:fltVal val="0"/>
                                          </p:val>
                                        </p:tav>
                                      </p:tavLst>
                                    </p:anim>
                                    <p:animEffect transition="in" filter="fade">
                                      <p:cBhvr>
                                        <p:cTn id="45" dur="1000"/>
                                        <p:tgtEl>
                                          <p:spTgt spid="2050"/>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500" fill="hold"/>
                                        <p:tgtEl>
                                          <p:spTgt spid="13"/>
                                        </p:tgtEl>
                                        <p:attrNameLst>
                                          <p:attrName>ppt_w</p:attrName>
                                        </p:attrNameLst>
                                      </p:cBhvr>
                                      <p:tavLst>
                                        <p:tav tm="0">
                                          <p:val>
                                            <p:fltVal val="0"/>
                                          </p:val>
                                        </p:tav>
                                        <p:tav tm="100000">
                                          <p:val>
                                            <p:strVal val="#ppt_w"/>
                                          </p:val>
                                        </p:tav>
                                      </p:tavLst>
                                    </p:anim>
                                    <p:anim calcmode="lin" valueType="num">
                                      <p:cBhvr>
                                        <p:cTn id="51" dur="500" fill="hold"/>
                                        <p:tgtEl>
                                          <p:spTgt spid="13"/>
                                        </p:tgtEl>
                                        <p:attrNameLst>
                                          <p:attrName>ppt_h</p:attrName>
                                        </p:attrNameLst>
                                      </p:cBhvr>
                                      <p:tavLst>
                                        <p:tav tm="0">
                                          <p:val>
                                            <p:fltVal val="0"/>
                                          </p:val>
                                        </p:tav>
                                        <p:tav tm="100000">
                                          <p:val>
                                            <p:strVal val="#ppt_h"/>
                                          </p:val>
                                        </p:tav>
                                      </p:tavLst>
                                    </p:anim>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p:cTn id="57" dur="500" fill="hold"/>
                                        <p:tgtEl>
                                          <p:spTgt spid="14"/>
                                        </p:tgtEl>
                                        <p:attrNameLst>
                                          <p:attrName>ppt_w</p:attrName>
                                        </p:attrNameLst>
                                      </p:cBhvr>
                                      <p:tavLst>
                                        <p:tav tm="0">
                                          <p:val>
                                            <p:fltVal val="0"/>
                                          </p:val>
                                        </p:tav>
                                        <p:tav tm="100000">
                                          <p:val>
                                            <p:strVal val="#ppt_w"/>
                                          </p:val>
                                        </p:tav>
                                      </p:tavLst>
                                    </p:anim>
                                    <p:anim calcmode="lin" valueType="num">
                                      <p:cBhvr>
                                        <p:cTn id="58" dur="500" fill="hold"/>
                                        <p:tgtEl>
                                          <p:spTgt spid="14"/>
                                        </p:tgtEl>
                                        <p:attrNameLst>
                                          <p:attrName>ppt_h</p:attrName>
                                        </p:attrNameLst>
                                      </p:cBhvr>
                                      <p:tavLst>
                                        <p:tav tm="0">
                                          <p:val>
                                            <p:fltVal val="0"/>
                                          </p:val>
                                        </p:tav>
                                        <p:tav tm="100000">
                                          <p:val>
                                            <p:strVal val="#ppt_h"/>
                                          </p:val>
                                        </p:tav>
                                      </p:tavLst>
                                    </p:anim>
                                    <p:animEffect transition="in" filter="fade">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31" presetClass="exit" presetSubtype="0" fill="hold" grpId="1" nodeType="clickEffect">
                                  <p:stCondLst>
                                    <p:cond delay="0"/>
                                  </p:stCondLst>
                                  <p:childTnLst>
                                    <p:anim calcmode="lin" valueType="num">
                                      <p:cBhvr>
                                        <p:cTn id="63" dur="1000"/>
                                        <p:tgtEl>
                                          <p:spTgt spid="13"/>
                                        </p:tgtEl>
                                        <p:attrNameLst>
                                          <p:attrName>ppt_w</p:attrName>
                                        </p:attrNameLst>
                                      </p:cBhvr>
                                      <p:tavLst>
                                        <p:tav tm="0">
                                          <p:val>
                                            <p:strVal val="ppt_w"/>
                                          </p:val>
                                        </p:tav>
                                        <p:tav tm="100000">
                                          <p:val>
                                            <p:fltVal val="0"/>
                                          </p:val>
                                        </p:tav>
                                      </p:tavLst>
                                    </p:anim>
                                    <p:anim calcmode="lin" valueType="num">
                                      <p:cBhvr>
                                        <p:cTn id="64" dur="1000"/>
                                        <p:tgtEl>
                                          <p:spTgt spid="13"/>
                                        </p:tgtEl>
                                        <p:attrNameLst>
                                          <p:attrName>ppt_h</p:attrName>
                                        </p:attrNameLst>
                                      </p:cBhvr>
                                      <p:tavLst>
                                        <p:tav tm="0">
                                          <p:val>
                                            <p:strVal val="ppt_h"/>
                                          </p:val>
                                        </p:tav>
                                        <p:tav tm="100000">
                                          <p:val>
                                            <p:fltVal val="0"/>
                                          </p:val>
                                        </p:tav>
                                      </p:tavLst>
                                    </p:anim>
                                    <p:anim calcmode="lin" valueType="num">
                                      <p:cBhvr>
                                        <p:cTn id="65" dur="1000"/>
                                        <p:tgtEl>
                                          <p:spTgt spid="13"/>
                                        </p:tgtEl>
                                        <p:attrNameLst>
                                          <p:attrName>style.rotation</p:attrName>
                                        </p:attrNameLst>
                                      </p:cBhvr>
                                      <p:tavLst>
                                        <p:tav tm="0">
                                          <p:val>
                                            <p:fltVal val="0"/>
                                          </p:val>
                                        </p:tav>
                                        <p:tav tm="100000">
                                          <p:val>
                                            <p:fltVal val="90"/>
                                          </p:val>
                                        </p:tav>
                                      </p:tavLst>
                                    </p:anim>
                                    <p:animEffect transition="out" filter="fade">
                                      <p:cBhvr>
                                        <p:cTn id="66" dur="1000"/>
                                        <p:tgtEl>
                                          <p:spTgt spid="13"/>
                                        </p:tgtEl>
                                      </p:cBhvr>
                                    </p:animEffect>
                                    <p:set>
                                      <p:cBhvr>
                                        <p:cTn id="67" dur="1" fill="hold">
                                          <p:stCondLst>
                                            <p:cond delay="999"/>
                                          </p:stCondLst>
                                        </p:cTn>
                                        <p:tgtEl>
                                          <p:spTgt spid="13"/>
                                        </p:tgtEl>
                                        <p:attrNameLst>
                                          <p:attrName>style.visibility</p:attrName>
                                        </p:attrNameLst>
                                      </p:cBhvr>
                                      <p:to>
                                        <p:strVal val="hidden"/>
                                      </p:to>
                                    </p:set>
                                  </p:childTnLst>
                                </p:cTn>
                              </p:par>
                              <p:par>
                                <p:cTn id="68" presetID="31" presetClass="exit" presetSubtype="0" fill="hold" grpId="1" nodeType="withEffect">
                                  <p:stCondLst>
                                    <p:cond delay="0"/>
                                  </p:stCondLst>
                                  <p:childTnLst>
                                    <p:anim calcmode="lin" valueType="num">
                                      <p:cBhvr>
                                        <p:cTn id="69" dur="1000"/>
                                        <p:tgtEl>
                                          <p:spTgt spid="14"/>
                                        </p:tgtEl>
                                        <p:attrNameLst>
                                          <p:attrName>ppt_w</p:attrName>
                                        </p:attrNameLst>
                                      </p:cBhvr>
                                      <p:tavLst>
                                        <p:tav tm="0">
                                          <p:val>
                                            <p:strVal val="ppt_w"/>
                                          </p:val>
                                        </p:tav>
                                        <p:tav tm="100000">
                                          <p:val>
                                            <p:fltVal val="0"/>
                                          </p:val>
                                        </p:tav>
                                      </p:tavLst>
                                    </p:anim>
                                    <p:anim calcmode="lin" valueType="num">
                                      <p:cBhvr>
                                        <p:cTn id="70" dur="1000"/>
                                        <p:tgtEl>
                                          <p:spTgt spid="14"/>
                                        </p:tgtEl>
                                        <p:attrNameLst>
                                          <p:attrName>ppt_h</p:attrName>
                                        </p:attrNameLst>
                                      </p:cBhvr>
                                      <p:tavLst>
                                        <p:tav tm="0">
                                          <p:val>
                                            <p:strVal val="ppt_h"/>
                                          </p:val>
                                        </p:tav>
                                        <p:tav tm="100000">
                                          <p:val>
                                            <p:fltVal val="0"/>
                                          </p:val>
                                        </p:tav>
                                      </p:tavLst>
                                    </p:anim>
                                    <p:anim calcmode="lin" valueType="num">
                                      <p:cBhvr>
                                        <p:cTn id="71" dur="1000"/>
                                        <p:tgtEl>
                                          <p:spTgt spid="14"/>
                                        </p:tgtEl>
                                        <p:attrNameLst>
                                          <p:attrName>style.rotation</p:attrName>
                                        </p:attrNameLst>
                                      </p:cBhvr>
                                      <p:tavLst>
                                        <p:tav tm="0">
                                          <p:val>
                                            <p:fltVal val="0"/>
                                          </p:val>
                                        </p:tav>
                                        <p:tav tm="100000">
                                          <p:val>
                                            <p:fltVal val="90"/>
                                          </p:val>
                                        </p:tav>
                                      </p:tavLst>
                                    </p:anim>
                                    <p:animEffect transition="out" filter="fade">
                                      <p:cBhvr>
                                        <p:cTn id="72" dur="1000"/>
                                        <p:tgtEl>
                                          <p:spTgt spid="14"/>
                                        </p:tgtEl>
                                      </p:cBhvr>
                                    </p:animEffect>
                                    <p:set>
                                      <p:cBhvr>
                                        <p:cTn id="73" dur="1" fill="hold">
                                          <p:stCondLst>
                                            <p:cond delay="999"/>
                                          </p:stCondLst>
                                        </p:cTn>
                                        <p:tgtEl>
                                          <p:spTgt spid="14"/>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53" presetClass="entr" presetSubtype="16" fill="hold" grpId="0" nodeType="clickEffect">
                                  <p:stCondLst>
                                    <p:cond delay="0"/>
                                  </p:stCondLst>
                                  <p:childTnLst>
                                    <p:set>
                                      <p:cBhvr>
                                        <p:cTn id="77" dur="1" fill="hold">
                                          <p:stCondLst>
                                            <p:cond delay="0"/>
                                          </p:stCondLst>
                                        </p:cTn>
                                        <p:tgtEl>
                                          <p:spTgt spid="3"/>
                                        </p:tgtEl>
                                        <p:attrNameLst>
                                          <p:attrName>style.visibility</p:attrName>
                                        </p:attrNameLst>
                                      </p:cBhvr>
                                      <p:to>
                                        <p:strVal val="visible"/>
                                      </p:to>
                                    </p:set>
                                    <p:anim calcmode="lin" valueType="num">
                                      <p:cBhvr>
                                        <p:cTn id="78" dur="500" fill="hold"/>
                                        <p:tgtEl>
                                          <p:spTgt spid="3"/>
                                        </p:tgtEl>
                                        <p:attrNameLst>
                                          <p:attrName>ppt_w</p:attrName>
                                        </p:attrNameLst>
                                      </p:cBhvr>
                                      <p:tavLst>
                                        <p:tav tm="0">
                                          <p:val>
                                            <p:fltVal val="0"/>
                                          </p:val>
                                        </p:tav>
                                        <p:tav tm="100000">
                                          <p:val>
                                            <p:strVal val="#ppt_w"/>
                                          </p:val>
                                        </p:tav>
                                      </p:tavLst>
                                    </p:anim>
                                    <p:anim calcmode="lin" valueType="num">
                                      <p:cBhvr>
                                        <p:cTn id="79" dur="500" fill="hold"/>
                                        <p:tgtEl>
                                          <p:spTgt spid="3"/>
                                        </p:tgtEl>
                                        <p:attrNameLst>
                                          <p:attrName>ppt_h</p:attrName>
                                        </p:attrNameLst>
                                      </p:cBhvr>
                                      <p:tavLst>
                                        <p:tav tm="0">
                                          <p:val>
                                            <p:fltVal val="0"/>
                                          </p:val>
                                        </p:tav>
                                        <p:tav tm="100000">
                                          <p:val>
                                            <p:strVal val="#ppt_h"/>
                                          </p:val>
                                        </p:tav>
                                      </p:tavLst>
                                    </p:anim>
                                    <p:animEffect transition="in" filter="fade">
                                      <p:cBhvr>
                                        <p:cTn id="80" dur="500"/>
                                        <p:tgtEl>
                                          <p:spTgt spid="3"/>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8"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animEffect transition="in" filter="wipe(left)">
                                      <p:cBhvr>
                                        <p:cTn id="85" dur="500"/>
                                        <p:tgtEl>
                                          <p:spTgt spid="6"/>
                                        </p:tgtEl>
                                      </p:cBhvr>
                                    </p:animEffect>
                                  </p:childTnLst>
                                </p:cTn>
                              </p:par>
                            </p:childTnLst>
                          </p:cTn>
                        </p:par>
                      </p:childTnLst>
                    </p:cTn>
                  </p:par>
                  <p:par>
                    <p:cTn id="86" fill="hold">
                      <p:stCondLst>
                        <p:cond delay="indefinite"/>
                      </p:stCondLst>
                      <p:childTnLst>
                        <p:par>
                          <p:cTn id="87" fill="hold">
                            <p:stCondLst>
                              <p:cond delay="0"/>
                            </p:stCondLst>
                            <p:childTnLst>
                              <p:par>
                                <p:cTn id="88" presetID="26" presetClass="entr" presetSubtype="0" fill="hold" grpId="0" nodeType="clickEffect">
                                  <p:stCondLst>
                                    <p:cond delay="0"/>
                                  </p:stCondLst>
                                  <p:childTnLst>
                                    <p:set>
                                      <p:cBhvr>
                                        <p:cTn id="89" dur="1" fill="hold">
                                          <p:stCondLst>
                                            <p:cond delay="0"/>
                                          </p:stCondLst>
                                        </p:cTn>
                                        <p:tgtEl>
                                          <p:spTgt spid="8"/>
                                        </p:tgtEl>
                                        <p:attrNameLst>
                                          <p:attrName>style.visibility</p:attrName>
                                        </p:attrNameLst>
                                      </p:cBhvr>
                                      <p:to>
                                        <p:strVal val="visible"/>
                                      </p:to>
                                    </p:set>
                                    <p:animEffect transition="in" filter="wipe(down)">
                                      <p:cBhvr>
                                        <p:cTn id="90" dur="580">
                                          <p:stCondLst>
                                            <p:cond delay="0"/>
                                          </p:stCondLst>
                                        </p:cTn>
                                        <p:tgtEl>
                                          <p:spTgt spid="8"/>
                                        </p:tgtEl>
                                      </p:cBhvr>
                                    </p:animEffect>
                                    <p:anim calcmode="lin" valueType="num">
                                      <p:cBhvr>
                                        <p:cTn id="9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96" dur="26">
                                          <p:stCondLst>
                                            <p:cond delay="650"/>
                                          </p:stCondLst>
                                        </p:cTn>
                                        <p:tgtEl>
                                          <p:spTgt spid="8"/>
                                        </p:tgtEl>
                                      </p:cBhvr>
                                      <p:to x="100000" y="60000"/>
                                    </p:animScale>
                                    <p:animScale>
                                      <p:cBhvr>
                                        <p:cTn id="97" dur="166" decel="50000">
                                          <p:stCondLst>
                                            <p:cond delay="676"/>
                                          </p:stCondLst>
                                        </p:cTn>
                                        <p:tgtEl>
                                          <p:spTgt spid="8"/>
                                        </p:tgtEl>
                                      </p:cBhvr>
                                      <p:to x="100000" y="100000"/>
                                    </p:animScale>
                                    <p:animScale>
                                      <p:cBhvr>
                                        <p:cTn id="98" dur="26">
                                          <p:stCondLst>
                                            <p:cond delay="1312"/>
                                          </p:stCondLst>
                                        </p:cTn>
                                        <p:tgtEl>
                                          <p:spTgt spid="8"/>
                                        </p:tgtEl>
                                      </p:cBhvr>
                                      <p:to x="100000" y="80000"/>
                                    </p:animScale>
                                    <p:animScale>
                                      <p:cBhvr>
                                        <p:cTn id="99" dur="166" decel="50000">
                                          <p:stCondLst>
                                            <p:cond delay="1338"/>
                                          </p:stCondLst>
                                        </p:cTn>
                                        <p:tgtEl>
                                          <p:spTgt spid="8"/>
                                        </p:tgtEl>
                                      </p:cBhvr>
                                      <p:to x="100000" y="100000"/>
                                    </p:animScale>
                                    <p:animScale>
                                      <p:cBhvr>
                                        <p:cTn id="100" dur="26">
                                          <p:stCondLst>
                                            <p:cond delay="1642"/>
                                          </p:stCondLst>
                                        </p:cTn>
                                        <p:tgtEl>
                                          <p:spTgt spid="8"/>
                                        </p:tgtEl>
                                      </p:cBhvr>
                                      <p:to x="100000" y="90000"/>
                                    </p:animScale>
                                    <p:animScale>
                                      <p:cBhvr>
                                        <p:cTn id="101" dur="166" decel="50000">
                                          <p:stCondLst>
                                            <p:cond delay="1668"/>
                                          </p:stCondLst>
                                        </p:cTn>
                                        <p:tgtEl>
                                          <p:spTgt spid="8"/>
                                        </p:tgtEl>
                                      </p:cBhvr>
                                      <p:to x="100000" y="100000"/>
                                    </p:animScale>
                                    <p:animScale>
                                      <p:cBhvr>
                                        <p:cTn id="102" dur="26">
                                          <p:stCondLst>
                                            <p:cond delay="1808"/>
                                          </p:stCondLst>
                                        </p:cTn>
                                        <p:tgtEl>
                                          <p:spTgt spid="8"/>
                                        </p:tgtEl>
                                      </p:cBhvr>
                                      <p:to x="100000" y="95000"/>
                                    </p:animScale>
                                    <p:animScale>
                                      <p:cBhvr>
                                        <p:cTn id="103" dur="166" decel="50000">
                                          <p:stCondLst>
                                            <p:cond delay="1834"/>
                                          </p:stCondLst>
                                        </p:cTn>
                                        <p:tgtEl>
                                          <p:spTgt spid="8"/>
                                        </p:tgtEl>
                                      </p:cBhvr>
                                      <p:to x="100000" y="100000"/>
                                    </p:animScale>
                                  </p:childTnLst>
                                </p:cTn>
                              </p:par>
                            </p:childTnLst>
                          </p:cTn>
                        </p:par>
                      </p:childTnLst>
                    </p:cTn>
                  </p:par>
                  <p:par>
                    <p:cTn id="104" fill="hold">
                      <p:stCondLst>
                        <p:cond delay="indefinite"/>
                      </p:stCondLst>
                      <p:childTnLst>
                        <p:par>
                          <p:cTn id="105" fill="hold">
                            <p:stCondLst>
                              <p:cond delay="0"/>
                            </p:stCondLst>
                            <p:childTnLst>
                              <p:par>
                                <p:cTn id="106" presetID="26" presetClass="entr" presetSubtype="0" fill="hold" grpId="0" nodeType="clickEffect">
                                  <p:stCondLst>
                                    <p:cond delay="0"/>
                                  </p:stCondLst>
                                  <p:childTnLst>
                                    <p:set>
                                      <p:cBhvr>
                                        <p:cTn id="107" dur="1" fill="hold">
                                          <p:stCondLst>
                                            <p:cond delay="0"/>
                                          </p:stCondLst>
                                        </p:cTn>
                                        <p:tgtEl>
                                          <p:spTgt spid="9"/>
                                        </p:tgtEl>
                                        <p:attrNameLst>
                                          <p:attrName>style.visibility</p:attrName>
                                        </p:attrNameLst>
                                      </p:cBhvr>
                                      <p:to>
                                        <p:strVal val="visible"/>
                                      </p:to>
                                    </p:set>
                                    <p:animEffect transition="in" filter="wipe(down)">
                                      <p:cBhvr>
                                        <p:cTn id="108" dur="580">
                                          <p:stCondLst>
                                            <p:cond delay="0"/>
                                          </p:stCondLst>
                                        </p:cTn>
                                        <p:tgtEl>
                                          <p:spTgt spid="9"/>
                                        </p:tgtEl>
                                      </p:cBhvr>
                                    </p:animEffect>
                                    <p:anim calcmode="lin" valueType="num">
                                      <p:cBhvr>
                                        <p:cTn id="109"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14" dur="26">
                                          <p:stCondLst>
                                            <p:cond delay="650"/>
                                          </p:stCondLst>
                                        </p:cTn>
                                        <p:tgtEl>
                                          <p:spTgt spid="9"/>
                                        </p:tgtEl>
                                      </p:cBhvr>
                                      <p:to x="100000" y="60000"/>
                                    </p:animScale>
                                    <p:animScale>
                                      <p:cBhvr>
                                        <p:cTn id="115" dur="166" decel="50000">
                                          <p:stCondLst>
                                            <p:cond delay="67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childTnLst>
                                </p:cTn>
                              </p:par>
                            </p:childTnLst>
                          </p:cTn>
                        </p:par>
                      </p:childTnLst>
                    </p:cTn>
                  </p:par>
                  <p:par>
                    <p:cTn id="122" fill="hold">
                      <p:stCondLst>
                        <p:cond delay="indefinite"/>
                      </p:stCondLst>
                      <p:childTnLst>
                        <p:par>
                          <p:cTn id="123" fill="hold">
                            <p:stCondLst>
                              <p:cond delay="0"/>
                            </p:stCondLst>
                            <p:childTnLst>
                              <p:par>
                                <p:cTn id="124" presetID="26" presetClass="entr" presetSubtype="0" fill="hold" grpId="0" nodeType="clickEffect">
                                  <p:stCondLst>
                                    <p:cond delay="0"/>
                                  </p:stCondLst>
                                  <p:childTnLst>
                                    <p:set>
                                      <p:cBhvr>
                                        <p:cTn id="125" dur="1" fill="hold">
                                          <p:stCondLst>
                                            <p:cond delay="0"/>
                                          </p:stCondLst>
                                        </p:cTn>
                                        <p:tgtEl>
                                          <p:spTgt spid="11"/>
                                        </p:tgtEl>
                                        <p:attrNameLst>
                                          <p:attrName>style.visibility</p:attrName>
                                        </p:attrNameLst>
                                      </p:cBhvr>
                                      <p:to>
                                        <p:strVal val="visible"/>
                                      </p:to>
                                    </p:set>
                                    <p:animEffect transition="in" filter="wipe(down)">
                                      <p:cBhvr>
                                        <p:cTn id="126" dur="580">
                                          <p:stCondLst>
                                            <p:cond delay="0"/>
                                          </p:stCondLst>
                                        </p:cTn>
                                        <p:tgtEl>
                                          <p:spTgt spid="11"/>
                                        </p:tgtEl>
                                      </p:cBhvr>
                                    </p:animEffect>
                                    <p:anim calcmode="lin" valueType="num">
                                      <p:cBhvr>
                                        <p:cTn id="127"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28"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29"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30"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31"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2" dur="26">
                                          <p:stCondLst>
                                            <p:cond delay="650"/>
                                          </p:stCondLst>
                                        </p:cTn>
                                        <p:tgtEl>
                                          <p:spTgt spid="11"/>
                                        </p:tgtEl>
                                      </p:cBhvr>
                                      <p:to x="100000" y="60000"/>
                                    </p:animScale>
                                    <p:animScale>
                                      <p:cBhvr>
                                        <p:cTn id="133" dur="166" decel="50000">
                                          <p:stCondLst>
                                            <p:cond delay="676"/>
                                          </p:stCondLst>
                                        </p:cTn>
                                        <p:tgtEl>
                                          <p:spTgt spid="11"/>
                                        </p:tgtEl>
                                      </p:cBhvr>
                                      <p:to x="100000" y="100000"/>
                                    </p:animScale>
                                    <p:animScale>
                                      <p:cBhvr>
                                        <p:cTn id="134" dur="26">
                                          <p:stCondLst>
                                            <p:cond delay="1312"/>
                                          </p:stCondLst>
                                        </p:cTn>
                                        <p:tgtEl>
                                          <p:spTgt spid="11"/>
                                        </p:tgtEl>
                                      </p:cBhvr>
                                      <p:to x="100000" y="80000"/>
                                    </p:animScale>
                                    <p:animScale>
                                      <p:cBhvr>
                                        <p:cTn id="135" dur="166" decel="50000">
                                          <p:stCondLst>
                                            <p:cond delay="1338"/>
                                          </p:stCondLst>
                                        </p:cTn>
                                        <p:tgtEl>
                                          <p:spTgt spid="11"/>
                                        </p:tgtEl>
                                      </p:cBhvr>
                                      <p:to x="100000" y="100000"/>
                                    </p:animScale>
                                    <p:animScale>
                                      <p:cBhvr>
                                        <p:cTn id="136" dur="26">
                                          <p:stCondLst>
                                            <p:cond delay="1642"/>
                                          </p:stCondLst>
                                        </p:cTn>
                                        <p:tgtEl>
                                          <p:spTgt spid="11"/>
                                        </p:tgtEl>
                                      </p:cBhvr>
                                      <p:to x="100000" y="90000"/>
                                    </p:animScale>
                                    <p:animScale>
                                      <p:cBhvr>
                                        <p:cTn id="137" dur="166" decel="50000">
                                          <p:stCondLst>
                                            <p:cond delay="1668"/>
                                          </p:stCondLst>
                                        </p:cTn>
                                        <p:tgtEl>
                                          <p:spTgt spid="11"/>
                                        </p:tgtEl>
                                      </p:cBhvr>
                                      <p:to x="100000" y="100000"/>
                                    </p:animScale>
                                    <p:animScale>
                                      <p:cBhvr>
                                        <p:cTn id="138" dur="26">
                                          <p:stCondLst>
                                            <p:cond delay="1808"/>
                                          </p:stCondLst>
                                        </p:cTn>
                                        <p:tgtEl>
                                          <p:spTgt spid="11"/>
                                        </p:tgtEl>
                                      </p:cBhvr>
                                      <p:to x="100000" y="95000"/>
                                    </p:animScale>
                                    <p:animScale>
                                      <p:cBhvr>
                                        <p:cTn id="139" dur="166" decel="50000">
                                          <p:stCondLst>
                                            <p:cond delay="1834"/>
                                          </p:stCondLst>
                                        </p:cTn>
                                        <p:tgtEl>
                                          <p:spTgt spid="11"/>
                                        </p:tgtEl>
                                      </p:cBhvr>
                                      <p:to x="100000" y="100000"/>
                                    </p:animScale>
                                  </p:childTnLst>
                                </p:cTn>
                              </p:par>
                            </p:childTnLst>
                          </p:cTn>
                        </p:par>
                      </p:childTnLst>
                    </p:cTn>
                  </p:par>
                  <p:par>
                    <p:cTn id="140" fill="hold">
                      <p:stCondLst>
                        <p:cond delay="indefinite"/>
                      </p:stCondLst>
                      <p:childTnLst>
                        <p:par>
                          <p:cTn id="141" fill="hold">
                            <p:stCondLst>
                              <p:cond delay="0"/>
                            </p:stCondLst>
                            <p:childTnLst>
                              <p:par>
                                <p:cTn id="142" presetID="26" presetClass="entr" presetSubtype="0" fill="hold" grpId="0" nodeType="clickEffect">
                                  <p:stCondLst>
                                    <p:cond delay="0"/>
                                  </p:stCondLst>
                                  <p:childTnLst>
                                    <p:set>
                                      <p:cBhvr>
                                        <p:cTn id="143" dur="1" fill="hold">
                                          <p:stCondLst>
                                            <p:cond delay="0"/>
                                          </p:stCondLst>
                                        </p:cTn>
                                        <p:tgtEl>
                                          <p:spTgt spid="10"/>
                                        </p:tgtEl>
                                        <p:attrNameLst>
                                          <p:attrName>style.visibility</p:attrName>
                                        </p:attrNameLst>
                                      </p:cBhvr>
                                      <p:to>
                                        <p:strVal val="visible"/>
                                      </p:to>
                                    </p:set>
                                    <p:animEffect transition="in" filter="wipe(down)">
                                      <p:cBhvr>
                                        <p:cTn id="144" dur="580">
                                          <p:stCondLst>
                                            <p:cond delay="0"/>
                                          </p:stCondLst>
                                        </p:cTn>
                                        <p:tgtEl>
                                          <p:spTgt spid="10"/>
                                        </p:tgtEl>
                                      </p:cBhvr>
                                    </p:animEffect>
                                    <p:anim calcmode="lin" valueType="num">
                                      <p:cBhvr>
                                        <p:cTn id="145"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46"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47"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48"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49"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50" dur="26">
                                          <p:stCondLst>
                                            <p:cond delay="650"/>
                                          </p:stCondLst>
                                        </p:cTn>
                                        <p:tgtEl>
                                          <p:spTgt spid="10"/>
                                        </p:tgtEl>
                                      </p:cBhvr>
                                      <p:to x="100000" y="60000"/>
                                    </p:animScale>
                                    <p:animScale>
                                      <p:cBhvr>
                                        <p:cTn id="151" dur="166" decel="50000">
                                          <p:stCondLst>
                                            <p:cond delay="676"/>
                                          </p:stCondLst>
                                        </p:cTn>
                                        <p:tgtEl>
                                          <p:spTgt spid="10"/>
                                        </p:tgtEl>
                                      </p:cBhvr>
                                      <p:to x="100000" y="100000"/>
                                    </p:animScale>
                                    <p:animScale>
                                      <p:cBhvr>
                                        <p:cTn id="152" dur="26">
                                          <p:stCondLst>
                                            <p:cond delay="1312"/>
                                          </p:stCondLst>
                                        </p:cTn>
                                        <p:tgtEl>
                                          <p:spTgt spid="10"/>
                                        </p:tgtEl>
                                      </p:cBhvr>
                                      <p:to x="100000" y="80000"/>
                                    </p:animScale>
                                    <p:animScale>
                                      <p:cBhvr>
                                        <p:cTn id="153" dur="166" decel="50000">
                                          <p:stCondLst>
                                            <p:cond delay="1338"/>
                                          </p:stCondLst>
                                        </p:cTn>
                                        <p:tgtEl>
                                          <p:spTgt spid="10"/>
                                        </p:tgtEl>
                                      </p:cBhvr>
                                      <p:to x="100000" y="100000"/>
                                    </p:animScale>
                                    <p:animScale>
                                      <p:cBhvr>
                                        <p:cTn id="154" dur="26">
                                          <p:stCondLst>
                                            <p:cond delay="1642"/>
                                          </p:stCondLst>
                                        </p:cTn>
                                        <p:tgtEl>
                                          <p:spTgt spid="10"/>
                                        </p:tgtEl>
                                      </p:cBhvr>
                                      <p:to x="100000" y="90000"/>
                                    </p:animScale>
                                    <p:animScale>
                                      <p:cBhvr>
                                        <p:cTn id="155" dur="166" decel="50000">
                                          <p:stCondLst>
                                            <p:cond delay="1668"/>
                                          </p:stCondLst>
                                        </p:cTn>
                                        <p:tgtEl>
                                          <p:spTgt spid="10"/>
                                        </p:tgtEl>
                                      </p:cBhvr>
                                      <p:to x="100000" y="100000"/>
                                    </p:animScale>
                                    <p:animScale>
                                      <p:cBhvr>
                                        <p:cTn id="156" dur="26">
                                          <p:stCondLst>
                                            <p:cond delay="1808"/>
                                          </p:stCondLst>
                                        </p:cTn>
                                        <p:tgtEl>
                                          <p:spTgt spid="10"/>
                                        </p:tgtEl>
                                      </p:cBhvr>
                                      <p:to x="100000" y="95000"/>
                                    </p:animScale>
                                    <p:animScale>
                                      <p:cBhvr>
                                        <p:cTn id="157"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9" grpId="0" animBg="1"/>
      <p:bldP spid="10" grpId="0" animBg="1"/>
      <p:bldP spid="11" grpId="0" animBg="1"/>
      <p:bldP spid="13" grpId="0" animBg="1"/>
      <p:bldP spid="13" grpId="1" animBg="1"/>
      <p:bldP spid="14" grpId="0" animBg="1"/>
      <p:bldP spid="14" grpId="1" animBg="1"/>
      <p:bldP spid="15" grpId="0" animBg="1"/>
      <p:bldP spid="16" grpId="0" animBg="1"/>
      <p:bldP spid="16"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6F6F"/>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D97720D0-BFD4-E357-0187-21791138A26D}"/>
              </a:ext>
            </a:extLst>
          </p:cNvPr>
          <p:cNvSpPr/>
          <p:nvPr/>
        </p:nvSpPr>
        <p:spPr>
          <a:xfrm>
            <a:off x="3164114" y="299804"/>
            <a:ext cx="8738076" cy="914400"/>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FFFF00"/>
                </a:solidFill>
                <a:latin typeface="Forte" panose="03060902040502070203" pitchFamily="66" charset="0"/>
              </a:rPr>
              <a:t>Être exercés ensemble 1</a:t>
            </a:r>
          </a:p>
        </p:txBody>
      </p:sp>
      <p:sp>
        <p:nvSpPr>
          <p:cNvPr id="4" name="Rectangle : coins arrondis 3">
            <a:extLst>
              <a:ext uri="{FF2B5EF4-FFF2-40B4-BE49-F238E27FC236}">
                <a16:creationId xmlns:a16="http://schemas.microsoft.com/office/drawing/2014/main" id="{18E1D08B-E086-9D1D-9660-3B59FD121B58}"/>
              </a:ext>
            </a:extLst>
          </p:cNvPr>
          <p:cNvSpPr/>
          <p:nvPr/>
        </p:nvSpPr>
        <p:spPr>
          <a:xfrm>
            <a:off x="4424130" y="1407579"/>
            <a:ext cx="2825924" cy="514229"/>
          </a:xfrm>
          <a:prstGeom prst="round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FFFF00"/>
                </a:solidFill>
              </a:rPr>
              <a:t>confiance</a:t>
            </a:r>
          </a:p>
        </p:txBody>
      </p:sp>
      <p:sp>
        <p:nvSpPr>
          <p:cNvPr id="5" name="Rectangle : coins arrondis 4">
            <a:extLst>
              <a:ext uri="{FF2B5EF4-FFF2-40B4-BE49-F238E27FC236}">
                <a16:creationId xmlns:a16="http://schemas.microsoft.com/office/drawing/2014/main" id="{E2B8FAB3-6C5D-20DE-97FA-92627BEB7416}"/>
              </a:ext>
            </a:extLst>
          </p:cNvPr>
          <p:cNvSpPr/>
          <p:nvPr/>
        </p:nvSpPr>
        <p:spPr>
          <a:xfrm>
            <a:off x="7355035" y="1407578"/>
            <a:ext cx="3282576" cy="514229"/>
          </a:xfrm>
          <a:prstGeom prst="round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FFFF00"/>
                </a:solidFill>
              </a:rPr>
              <a:t>communion</a:t>
            </a:r>
          </a:p>
        </p:txBody>
      </p:sp>
      <p:pic>
        <p:nvPicPr>
          <p:cNvPr id="6" name="Picture 2" descr="unis dans l'anneau de clan, réseau, unité, votre famille, votre équipe - groupes de prière photos et images de collection">
            <a:extLst>
              <a:ext uri="{FF2B5EF4-FFF2-40B4-BE49-F238E27FC236}">
                <a16:creationId xmlns:a16="http://schemas.microsoft.com/office/drawing/2014/main" id="{0272DC35-6975-CFE6-1B00-1E82729FA7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189" y="3458699"/>
            <a:ext cx="5605982" cy="225160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 coins arrondis 7">
            <a:extLst>
              <a:ext uri="{FF2B5EF4-FFF2-40B4-BE49-F238E27FC236}">
                <a16:creationId xmlns:a16="http://schemas.microsoft.com/office/drawing/2014/main" id="{22A1438D-AD05-C076-EF9D-F761FD7BEC77}"/>
              </a:ext>
            </a:extLst>
          </p:cNvPr>
          <p:cNvSpPr/>
          <p:nvPr/>
        </p:nvSpPr>
        <p:spPr>
          <a:xfrm>
            <a:off x="883156" y="2543073"/>
            <a:ext cx="9754455" cy="501890"/>
          </a:xfrm>
          <a:prstGeom prst="round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2">
                    <a:lumMod val="50000"/>
                  </a:schemeClr>
                </a:solidFill>
              </a:rPr>
              <a:t>L’unité du corps implique que la décision prise soit celle de tous.</a:t>
            </a:r>
          </a:p>
        </p:txBody>
      </p:sp>
      <p:sp>
        <p:nvSpPr>
          <p:cNvPr id="9" name="Rectangle : coins arrondis 8">
            <a:extLst>
              <a:ext uri="{FF2B5EF4-FFF2-40B4-BE49-F238E27FC236}">
                <a16:creationId xmlns:a16="http://schemas.microsoft.com/office/drawing/2014/main" id="{E79DF5DF-E82F-AA21-6DC4-DCA5FD425F05}"/>
              </a:ext>
            </a:extLst>
          </p:cNvPr>
          <p:cNvSpPr/>
          <p:nvPr/>
        </p:nvSpPr>
        <p:spPr>
          <a:xfrm>
            <a:off x="271120" y="1736327"/>
            <a:ext cx="3638105" cy="621781"/>
          </a:xfrm>
          <a:prstGeom prst="round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A0000"/>
                </a:solidFill>
              </a:rPr>
              <a:t>Exercice local</a:t>
            </a:r>
          </a:p>
        </p:txBody>
      </p:sp>
      <p:sp>
        <p:nvSpPr>
          <p:cNvPr id="10" name="Rectangle : coins arrondis 9">
            <a:extLst>
              <a:ext uri="{FF2B5EF4-FFF2-40B4-BE49-F238E27FC236}">
                <a16:creationId xmlns:a16="http://schemas.microsoft.com/office/drawing/2014/main" id="{204796FA-A300-1312-FFAC-F52BF80FF18C}"/>
              </a:ext>
            </a:extLst>
          </p:cNvPr>
          <p:cNvSpPr/>
          <p:nvPr/>
        </p:nvSpPr>
        <p:spPr>
          <a:xfrm>
            <a:off x="252867" y="1008187"/>
            <a:ext cx="11756832" cy="1722372"/>
          </a:xfrm>
          <a:prstGeom prst="round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accent2">
                    <a:lumMod val="50000"/>
                  </a:schemeClr>
                </a:solidFill>
              </a:rPr>
              <a:t>« </a:t>
            </a:r>
            <a:r>
              <a:rPr lang="fr-FR" sz="2400" b="1" dirty="0">
                <a:solidFill>
                  <a:srgbClr val="C00000"/>
                </a:solidFill>
              </a:rPr>
              <a:t>il nous a semblé bon, étant tous d'accord</a:t>
            </a:r>
            <a:r>
              <a:rPr lang="fr-FR" sz="2400" dirty="0">
                <a:solidFill>
                  <a:schemeClr val="accent2">
                    <a:lumMod val="50000"/>
                  </a:schemeClr>
                </a:solidFill>
              </a:rPr>
              <a:t>, de choisir parmi nous des hommes et de les envoyer vers vous avec nos bien-aimés Barnabas et Paul,</a:t>
            </a:r>
          </a:p>
          <a:p>
            <a:r>
              <a:rPr lang="fr-FR" sz="2400" dirty="0">
                <a:solidFill>
                  <a:schemeClr val="accent2">
                    <a:lumMod val="50000"/>
                  </a:schemeClr>
                </a:solidFill>
              </a:rPr>
              <a:t>Car </a:t>
            </a:r>
            <a:r>
              <a:rPr lang="fr-FR" sz="2400" b="1" dirty="0">
                <a:solidFill>
                  <a:srgbClr val="C00000"/>
                </a:solidFill>
              </a:rPr>
              <a:t>il a semblé bon au Saint Esprit </a:t>
            </a:r>
            <a:r>
              <a:rPr lang="fr-FR" sz="2400" dirty="0">
                <a:solidFill>
                  <a:schemeClr val="accent2">
                    <a:lumMod val="50000"/>
                  </a:schemeClr>
                </a:solidFill>
              </a:rPr>
              <a:t>et à nous de ne mettre sur vous aucun autre fardeau que ces choses-ci qui sont nécessaires. » </a:t>
            </a:r>
          </a:p>
          <a:p>
            <a:r>
              <a:rPr lang="fr-FR" dirty="0">
                <a:solidFill>
                  <a:schemeClr val="accent2">
                    <a:lumMod val="50000"/>
                  </a:schemeClr>
                </a:solidFill>
              </a:rPr>
              <a:t>(Act. 15: 25,  28)</a:t>
            </a:r>
          </a:p>
        </p:txBody>
      </p:sp>
      <p:sp>
        <p:nvSpPr>
          <p:cNvPr id="17" name="Ellipse 16">
            <a:extLst>
              <a:ext uri="{FF2B5EF4-FFF2-40B4-BE49-F238E27FC236}">
                <a16:creationId xmlns:a16="http://schemas.microsoft.com/office/drawing/2014/main" id="{DC9BAAF4-1C72-7FF6-59F7-0916A5C62DB0}"/>
              </a:ext>
            </a:extLst>
          </p:cNvPr>
          <p:cNvSpPr/>
          <p:nvPr/>
        </p:nvSpPr>
        <p:spPr>
          <a:xfrm>
            <a:off x="252867" y="2219047"/>
            <a:ext cx="11344104" cy="1298238"/>
          </a:xfrm>
          <a:prstGeom prst="ellipse">
            <a:avLst/>
          </a:prstGeom>
          <a:solidFill>
            <a:srgbClr val="9CEEC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002060"/>
                </a:solidFill>
              </a:rPr>
              <a:t>« Que rien ne se fasse par </a:t>
            </a:r>
            <a:r>
              <a:rPr lang="fr-FR" sz="2400" dirty="0">
                <a:solidFill>
                  <a:srgbClr val="EE2647"/>
                </a:solidFill>
              </a:rPr>
              <a:t>esprit de parti</a:t>
            </a:r>
            <a:r>
              <a:rPr lang="fr-FR" sz="2000" dirty="0">
                <a:solidFill>
                  <a:srgbClr val="002060"/>
                </a:solidFill>
              </a:rPr>
              <a:t>, ou par </a:t>
            </a:r>
            <a:r>
              <a:rPr lang="fr-FR" sz="2400" dirty="0">
                <a:solidFill>
                  <a:srgbClr val="EE2647"/>
                </a:solidFill>
              </a:rPr>
              <a:t>vaine gloire </a:t>
            </a:r>
            <a:r>
              <a:rPr lang="fr-FR" sz="2000" dirty="0">
                <a:solidFill>
                  <a:srgbClr val="002060"/>
                </a:solidFill>
              </a:rPr>
              <a:t>; mais que, dans </a:t>
            </a:r>
            <a:r>
              <a:rPr lang="fr-FR" sz="2400" dirty="0">
                <a:solidFill>
                  <a:srgbClr val="EE2647"/>
                </a:solidFill>
              </a:rPr>
              <a:t>l'humilité</a:t>
            </a:r>
            <a:r>
              <a:rPr lang="fr-FR" sz="2000" dirty="0">
                <a:solidFill>
                  <a:srgbClr val="002060"/>
                </a:solidFill>
              </a:rPr>
              <a:t>, l'un estime l'autre </a:t>
            </a:r>
            <a:r>
              <a:rPr lang="fr-FR" sz="2400" dirty="0">
                <a:solidFill>
                  <a:srgbClr val="EE2647"/>
                </a:solidFill>
              </a:rPr>
              <a:t>supérieur à lui-même</a:t>
            </a:r>
            <a:r>
              <a:rPr lang="fr-FR" sz="2000" dirty="0">
                <a:solidFill>
                  <a:srgbClr val="002060"/>
                </a:solidFill>
              </a:rPr>
              <a:t>. » </a:t>
            </a:r>
          </a:p>
          <a:p>
            <a:r>
              <a:rPr lang="fr-FR" dirty="0">
                <a:solidFill>
                  <a:srgbClr val="002060"/>
                </a:solidFill>
              </a:rPr>
              <a:t>(Phil. 2 : 3)</a:t>
            </a:r>
          </a:p>
        </p:txBody>
      </p:sp>
      <p:sp>
        <p:nvSpPr>
          <p:cNvPr id="11" name="Rectangle : coins arrondis 10">
            <a:extLst>
              <a:ext uri="{FF2B5EF4-FFF2-40B4-BE49-F238E27FC236}">
                <a16:creationId xmlns:a16="http://schemas.microsoft.com/office/drawing/2014/main" id="{B26DAC12-24E9-3E2D-A4B8-6DE792CF7B9F}"/>
              </a:ext>
            </a:extLst>
          </p:cNvPr>
          <p:cNvSpPr/>
          <p:nvPr/>
        </p:nvSpPr>
        <p:spPr>
          <a:xfrm>
            <a:off x="271120" y="3221502"/>
            <a:ext cx="3161397" cy="700715"/>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E64CBE"/>
                </a:solidFill>
              </a:rPr>
              <a:t>Rôle des soeurs</a:t>
            </a:r>
          </a:p>
        </p:txBody>
      </p:sp>
      <p:sp>
        <p:nvSpPr>
          <p:cNvPr id="12" name="Rectangle : coins arrondis 11">
            <a:extLst>
              <a:ext uri="{FF2B5EF4-FFF2-40B4-BE49-F238E27FC236}">
                <a16:creationId xmlns:a16="http://schemas.microsoft.com/office/drawing/2014/main" id="{012447CE-3771-2C73-A920-29D6AC22C2C6}"/>
              </a:ext>
            </a:extLst>
          </p:cNvPr>
          <p:cNvSpPr/>
          <p:nvPr/>
        </p:nvSpPr>
        <p:spPr>
          <a:xfrm>
            <a:off x="271120" y="3202701"/>
            <a:ext cx="4526080" cy="952106"/>
          </a:xfrm>
          <a:prstGeom prst="roundRect">
            <a:avLst/>
          </a:prstGeom>
          <a:solidFill>
            <a:srgbClr val="F4FEB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rgbClr val="7030A0"/>
                </a:solidFill>
              </a:rPr>
              <a:t>« Alors il sembla bon aux apôtres et aux anciens, </a:t>
            </a:r>
            <a:r>
              <a:rPr lang="fr-FR" sz="2400" dirty="0">
                <a:solidFill>
                  <a:schemeClr val="accent6">
                    <a:lumMod val="50000"/>
                  </a:schemeClr>
                </a:solidFill>
              </a:rPr>
              <a:t>avec toute l'assemblée…» </a:t>
            </a:r>
          </a:p>
          <a:p>
            <a:r>
              <a:rPr lang="fr-FR" dirty="0">
                <a:solidFill>
                  <a:srgbClr val="7030A0"/>
                </a:solidFill>
              </a:rPr>
              <a:t>(Act. 15 : 22)</a:t>
            </a:r>
          </a:p>
        </p:txBody>
      </p:sp>
      <p:sp>
        <p:nvSpPr>
          <p:cNvPr id="13" name="Rectangle : coins arrondis 12">
            <a:extLst>
              <a:ext uri="{FF2B5EF4-FFF2-40B4-BE49-F238E27FC236}">
                <a16:creationId xmlns:a16="http://schemas.microsoft.com/office/drawing/2014/main" id="{23BC734D-1820-75A0-9DF7-FA4FE4A306E1}"/>
              </a:ext>
            </a:extLst>
          </p:cNvPr>
          <p:cNvSpPr/>
          <p:nvPr/>
        </p:nvSpPr>
        <p:spPr>
          <a:xfrm>
            <a:off x="303945" y="5811004"/>
            <a:ext cx="10598105" cy="835578"/>
          </a:xfrm>
          <a:prstGeom prst="roundRect">
            <a:avLst/>
          </a:prstGeom>
          <a:solidFill>
            <a:srgbClr val="6623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4000" dirty="0">
                <a:solidFill>
                  <a:srgbClr val="FFFF00"/>
                </a:solidFill>
              </a:rPr>
              <a:t>Sommes-nous capables d’être remis en question ?</a:t>
            </a:r>
          </a:p>
        </p:txBody>
      </p:sp>
      <p:sp>
        <p:nvSpPr>
          <p:cNvPr id="15" name="Rectangle : coins arrondis 14">
            <a:extLst>
              <a:ext uri="{FF2B5EF4-FFF2-40B4-BE49-F238E27FC236}">
                <a16:creationId xmlns:a16="http://schemas.microsoft.com/office/drawing/2014/main" id="{81C0B64F-2ED5-8E33-D7AC-2B72E75F4F78}"/>
              </a:ext>
            </a:extLst>
          </p:cNvPr>
          <p:cNvSpPr/>
          <p:nvPr/>
        </p:nvSpPr>
        <p:spPr>
          <a:xfrm>
            <a:off x="6474560" y="3661543"/>
            <a:ext cx="4394665" cy="1501655"/>
          </a:xfrm>
          <a:prstGeom prst="roundRect">
            <a:avLst/>
          </a:prstGeom>
          <a:solidFill>
            <a:srgbClr val="B5F3F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000632"/>
                </a:solidFill>
              </a:rPr>
              <a:t>Avoir une même pensée, ce n’est pas penser la même chose, </a:t>
            </a:r>
          </a:p>
          <a:p>
            <a:pPr algn="ctr"/>
            <a:r>
              <a:rPr lang="fr-FR" sz="2400" dirty="0">
                <a:solidFill>
                  <a:srgbClr val="000632"/>
                </a:solidFill>
              </a:rPr>
              <a:t>mais c’est une disposition de cœur commune.</a:t>
            </a:r>
          </a:p>
        </p:txBody>
      </p:sp>
      <p:sp>
        <p:nvSpPr>
          <p:cNvPr id="16" name="Rectangle : coins arrondis 15">
            <a:extLst>
              <a:ext uri="{FF2B5EF4-FFF2-40B4-BE49-F238E27FC236}">
                <a16:creationId xmlns:a16="http://schemas.microsoft.com/office/drawing/2014/main" id="{F67EDDFE-8036-C49C-ED90-90DE1440F7DB}"/>
              </a:ext>
            </a:extLst>
          </p:cNvPr>
          <p:cNvSpPr/>
          <p:nvPr/>
        </p:nvSpPr>
        <p:spPr>
          <a:xfrm>
            <a:off x="4581832" y="3408345"/>
            <a:ext cx="7446121" cy="2352307"/>
          </a:xfrm>
          <a:prstGeom prst="round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000632"/>
                </a:solidFill>
              </a:rPr>
              <a:t>« Qu'il y ait donc en vous </a:t>
            </a:r>
            <a:r>
              <a:rPr lang="fr-FR" sz="2400" dirty="0">
                <a:solidFill>
                  <a:srgbClr val="C00000"/>
                </a:solidFill>
              </a:rPr>
              <a:t>cette pensée </a:t>
            </a:r>
            <a:r>
              <a:rPr lang="fr-FR" sz="2400" dirty="0">
                <a:solidFill>
                  <a:srgbClr val="000632"/>
                </a:solidFill>
              </a:rPr>
              <a:t>qui a été aussi dans le christ Jésus, lequel, étant en forme de Dieu, n'a pas regardé comme un objet à ravir d'être égal à Dieu, mais </a:t>
            </a:r>
            <a:r>
              <a:rPr lang="fr-FR" sz="2400" dirty="0">
                <a:solidFill>
                  <a:srgbClr val="C00000"/>
                </a:solidFill>
              </a:rPr>
              <a:t>s'est anéanti lui-même</a:t>
            </a:r>
            <a:r>
              <a:rPr lang="fr-FR" sz="2400" dirty="0">
                <a:solidFill>
                  <a:srgbClr val="000632"/>
                </a:solidFill>
              </a:rPr>
              <a:t>, prenant la forme d'esclave, étant fait à la ressemblance des hommes … »</a:t>
            </a:r>
            <a:r>
              <a:rPr lang="fr-FR" sz="2400" dirty="0"/>
              <a:t> </a:t>
            </a:r>
            <a:r>
              <a:rPr lang="fr-FR" dirty="0">
                <a:solidFill>
                  <a:schemeClr val="accent2">
                    <a:lumMod val="50000"/>
                  </a:schemeClr>
                </a:solidFill>
              </a:rPr>
              <a:t>(Phil. 2 : 5-7)</a:t>
            </a:r>
          </a:p>
        </p:txBody>
      </p:sp>
      <p:sp>
        <p:nvSpPr>
          <p:cNvPr id="18" name="Ellipse 17">
            <a:extLst>
              <a:ext uri="{FF2B5EF4-FFF2-40B4-BE49-F238E27FC236}">
                <a16:creationId xmlns:a16="http://schemas.microsoft.com/office/drawing/2014/main" id="{DC9F5CA7-7DEE-FFCF-634D-C73A726510AF}"/>
              </a:ext>
            </a:extLst>
          </p:cNvPr>
          <p:cNvSpPr/>
          <p:nvPr/>
        </p:nvSpPr>
        <p:spPr>
          <a:xfrm>
            <a:off x="261110" y="275907"/>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28</a:t>
            </a:r>
          </a:p>
        </p:txBody>
      </p:sp>
      <p:sp>
        <p:nvSpPr>
          <p:cNvPr id="3" name="Rectangle : coins arrondis 2">
            <a:extLst>
              <a:ext uri="{FF2B5EF4-FFF2-40B4-BE49-F238E27FC236}">
                <a16:creationId xmlns:a16="http://schemas.microsoft.com/office/drawing/2014/main" id="{D71D8D1B-D6E5-FDF5-9744-351592397667}"/>
              </a:ext>
            </a:extLst>
          </p:cNvPr>
          <p:cNvSpPr/>
          <p:nvPr/>
        </p:nvSpPr>
        <p:spPr>
          <a:xfrm>
            <a:off x="271120" y="5598942"/>
            <a:ext cx="11756833" cy="104764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8A0000"/>
                </a:solidFill>
              </a:rPr>
              <a:t>« que le surveillant soit irréprochable…… </a:t>
            </a:r>
            <a:r>
              <a:rPr lang="fr-FR" sz="3600" dirty="0">
                <a:solidFill>
                  <a:srgbClr val="5C1589"/>
                </a:solidFill>
              </a:rPr>
              <a:t>non adonné à son sens</a:t>
            </a:r>
            <a:r>
              <a:rPr lang="fr-FR" sz="3600" dirty="0">
                <a:solidFill>
                  <a:srgbClr val="8A0000"/>
                </a:solidFill>
              </a:rPr>
              <a:t>. </a:t>
            </a:r>
            <a:r>
              <a:rPr lang="fr-FR" dirty="0">
                <a:solidFill>
                  <a:srgbClr val="8A0000"/>
                </a:solidFill>
              </a:rPr>
              <a:t>» (Tite 1 : 7)</a:t>
            </a:r>
          </a:p>
        </p:txBody>
      </p:sp>
    </p:spTree>
    <p:extLst>
      <p:ext uri="{BB962C8B-B14F-4D97-AF65-F5344CB8AC3E}">
        <p14:creationId xmlns:p14="http://schemas.microsoft.com/office/powerpoint/2010/main" val="3623835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down)">
                                      <p:cBhvr>
                                        <p:cTn id="43" dur="580">
                                          <p:stCondLst>
                                            <p:cond delay="0"/>
                                          </p:stCondLst>
                                        </p:cTn>
                                        <p:tgtEl>
                                          <p:spTgt spid="5"/>
                                        </p:tgtEl>
                                      </p:cBhvr>
                                    </p:animEffect>
                                    <p:anim calcmode="lin" valueType="num">
                                      <p:cBhvr>
                                        <p:cTn id="4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gtEl>
                                      </p:cBhvr>
                                      <p:to x="100000" y="60000"/>
                                    </p:animScale>
                                    <p:animScale>
                                      <p:cBhvr>
                                        <p:cTn id="50" dur="166" decel="50000">
                                          <p:stCondLst>
                                            <p:cond delay="676"/>
                                          </p:stCondLst>
                                        </p:cTn>
                                        <p:tgtEl>
                                          <p:spTgt spid="5"/>
                                        </p:tgtEl>
                                      </p:cBhvr>
                                      <p:to x="100000" y="100000"/>
                                    </p:animScale>
                                    <p:animScale>
                                      <p:cBhvr>
                                        <p:cTn id="51" dur="26">
                                          <p:stCondLst>
                                            <p:cond delay="1312"/>
                                          </p:stCondLst>
                                        </p:cTn>
                                        <p:tgtEl>
                                          <p:spTgt spid="5"/>
                                        </p:tgtEl>
                                      </p:cBhvr>
                                      <p:to x="100000" y="80000"/>
                                    </p:animScale>
                                    <p:animScale>
                                      <p:cBhvr>
                                        <p:cTn id="52" dur="166" decel="50000">
                                          <p:stCondLst>
                                            <p:cond delay="1338"/>
                                          </p:stCondLst>
                                        </p:cTn>
                                        <p:tgtEl>
                                          <p:spTgt spid="5"/>
                                        </p:tgtEl>
                                      </p:cBhvr>
                                      <p:to x="100000" y="100000"/>
                                    </p:animScale>
                                    <p:animScale>
                                      <p:cBhvr>
                                        <p:cTn id="53" dur="26">
                                          <p:stCondLst>
                                            <p:cond delay="1642"/>
                                          </p:stCondLst>
                                        </p:cTn>
                                        <p:tgtEl>
                                          <p:spTgt spid="5"/>
                                        </p:tgtEl>
                                      </p:cBhvr>
                                      <p:to x="100000" y="90000"/>
                                    </p:animScale>
                                    <p:animScale>
                                      <p:cBhvr>
                                        <p:cTn id="54" dur="166" decel="50000">
                                          <p:stCondLst>
                                            <p:cond delay="1668"/>
                                          </p:stCondLst>
                                        </p:cTn>
                                        <p:tgtEl>
                                          <p:spTgt spid="5"/>
                                        </p:tgtEl>
                                      </p:cBhvr>
                                      <p:to x="100000" y="100000"/>
                                    </p:animScale>
                                    <p:animScale>
                                      <p:cBhvr>
                                        <p:cTn id="55" dur="26">
                                          <p:stCondLst>
                                            <p:cond delay="1808"/>
                                          </p:stCondLst>
                                        </p:cTn>
                                        <p:tgtEl>
                                          <p:spTgt spid="5"/>
                                        </p:tgtEl>
                                      </p:cBhvr>
                                      <p:to x="100000" y="95000"/>
                                    </p:animScale>
                                    <p:animScale>
                                      <p:cBhvr>
                                        <p:cTn id="56" dur="166" decel="50000">
                                          <p:stCondLst>
                                            <p:cond delay="1834"/>
                                          </p:stCondLst>
                                        </p:cTn>
                                        <p:tgtEl>
                                          <p:spTgt spid="5"/>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fade">
                                      <p:cBhvr>
                                        <p:cTn id="61" dur="1000"/>
                                        <p:tgtEl>
                                          <p:spTgt spid="10"/>
                                        </p:tgtEl>
                                      </p:cBhvr>
                                    </p:animEffect>
                                    <p:anim calcmode="lin" valueType="num">
                                      <p:cBhvr>
                                        <p:cTn id="62" dur="1000" fill="hold"/>
                                        <p:tgtEl>
                                          <p:spTgt spid="10"/>
                                        </p:tgtEl>
                                        <p:attrNameLst>
                                          <p:attrName>ppt_x</p:attrName>
                                        </p:attrNameLst>
                                      </p:cBhvr>
                                      <p:tavLst>
                                        <p:tav tm="0">
                                          <p:val>
                                            <p:strVal val="#ppt_x"/>
                                          </p:val>
                                        </p:tav>
                                        <p:tav tm="100000">
                                          <p:val>
                                            <p:strVal val="#ppt_x"/>
                                          </p:val>
                                        </p:tav>
                                      </p:tavLst>
                                    </p:anim>
                                    <p:anim calcmode="lin" valueType="num">
                                      <p:cBhvr>
                                        <p:cTn id="6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xit" presetSubtype="0" fill="hold" grpId="1" nodeType="clickEffect">
                                  <p:stCondLst>
                                    <p:cond delay="0"/>
                                  </p:stCondLst>
                                  <p:childTnLst>
                                    <p:animEffect transition="out" filter="fade">
                                      <p:cBhvr>
                                        <p:cTn id="67" dur="1000"/>
                                        <p:tgtEl>
                                          <p:spTgt spid="10"/>
                                        </p:tgtEl>
                                      </p:cBhvr>
                                    </p:animEffect>
                                    <p:anim calcmode="lin" valueType="num">
                                      <p:cBhvr>
                                        <p:cTn id="68" dur="1000"/>
                                        <p:tgtEl>
                                          <p:spTgt spid="10"/>
                                        </p:tgtEl>
                                        <p:attrNameLst>
                                          <p:attrName>ppt_x</p:attrName>
                                        </p:attrNameLst>
                                      </p:cBhvr>
                                      <p:tavLst>
                                        <p:tav tm="0">
                                          <p:val>
                                            <p:strVal val="ppt_x"/>
                                          </p:val>
                                        </p:tav>
                                        <p:tav tm="100000">
                                          <p:val>
                                            <p:strVal val="ppt_x"/>
                                          </p:val>
                                        </p:tav>
                                      </p:tavLst>
                                    </p:anim>
                                    <p:anim calcmode="lin" valueType="num">
                                      <p:cBhvr>
                                        <p:cTn id="69" dur="1000"/>
                                        <p:tgtEl>
                                          <p:spTgt spid="10"/>
                                        </p:tgtEl>
                                        <p:attrNameLst>
                                          <p:attrName>ppt_y</p:attrName>
                                        </p:attrNameLst>
                                      </p:cBhvr>
                                      <p:tavLst>
                                        <p:tav tm="0">
                                          <p:val>
                                            <p:strVal val="ppt_y"/>
                                          </p:val>
                                        </p:tav>
                                        <p:tav tm="100000">
                                          <p:val>
                                            <p:strVal val="ppt_y+.1"/>
                                          </p:val>
                                        </p:tav>
                                      </p:tavLst>
                                    </p:anim>
                                    <p:set>
                                      <p:cBhvr>
                                        <p:cTn id="70" dur="1" fill="hold">
                                          <p:stCondLst>
                                            <p:cond delay="999"/>
                                          </p:stCondLst>
                                        </p:cTn>
                                        <p:tgtEl>
                                          <p:spTgt spid="10"/>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animEffect transition="in" filter="wipe(left)">
                                      <p:cBhvr>
                                        <p:cTn id="75" dur="500"/>
                                        <p:tgtEl>
                                          <p:spTgt spid="8"/>
                                        </p:tgtEl>
                                      </p:cBhvr>
                                    </p:animEffect>
                                  </p:childTnLst>
                                </p:cTn>
                              </p:par>
                            </p:childTnLst>
                          </p:cTn>
                        </p:par>
                      </p:childTnLst>
                    </p:cTn>
                  </p:par>
                  <p:par>
                    <p:cTn id="76" fill="hold">
                      <p:stCondLst>
                        <p:cond delay="indefinite"/>
                      </p:stCondLst>
                      <p:childTnLst>
                        <p:par>
                          <p:cTn id="77" fill="hold">
                            <p:stCondLst>
                              <p:cond delay="0"/>
                            </p:stCondLst>
                            <p:childTnLst>
                              <p:par>
                                <p:cTn id="78" presetID="6" presetClass="entr" presetSubtype="16" fill="hold" grpId="0" nodeType="click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circle(in)">
                                      <p:cBhvr>
                                        <p:cTn id="80" dur="2000"/>
                                        <p:tgtEl>
                                          <p:spTgt spid="17"/>
                                        </p:tgtEl>
                                      </p:cBhvr>
                                    </p:animEffect>
                                  </p:childTnLst>
                                </p:cTn>
                              </p:par>
                            </p:childTnLst>
                          </p:cTn>
                        </p:par>
                      </p:childTnLst>
                    </p:cTn>
                  </p:par>
                  <p:par>
                    <p:cTn id="81" fill="hold">
                      <p:stCondLst>
                        <p:cond delay="indefinite"/>
                      </p:stCondLst>
                      <p:childTnLst>
                        <p:par>
                          <p:cTn id="82" fill="hold">
                            <p:stCondLst>
                              <p:cond delay="0"/>
                            </p:stCondLst>
                            <p:childTnLst>
                              <p:par>
                                <p:cTn id="83" presetID="6" presetClass="exit" presetSubtype="32" fill="hold" grpId="1" nodeType="clickEffect">
                                  <p:stCondLst>
                                    <p:cond delay="0"/>
                                  </p:stCondLst>
                                  <p:childTnLst>
                                    <p:animEffect transition="out" filter="circle(out)">
                                      <p:cBhvr>
                                        <p:cTn id="84" dur="2000"/>
                                        <p:tgtEl>
                                          <p:spTgt spid="17"/>
                                        </p:tgtEl>
                                      </p:cBhvr>
                                    </p:animEffect>
                                    <p:set>
                                      <p:cBhvr>
                                        <p:cTn id="85" dur="1" fill="hold">
                                          <p:stCondLst>
                                            <p:cond delay="1999"/>
                                          </p:stCondLst>
                                        </p:cTn>
                                        <p:tgtEl>
                                          <p:spTgt spid="17"/>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26" presetClass="entr" presetSubtype="0" fill="hold" grpId="0" nodeType="clickEffect">
                                  <p:stCondLst>
                                    <p:cond delay="0"/>
                                  </p:stCondLst>
                                  <p:childTnLst>
                                    <p:set>
                                      <p:cBhvr>
                                        <p:cTn id="89" dur="1" fill="hold">
                                          <p:stCondLst>
                                            <p:cond delay="0"/>
                                          </p:stCondLst>
                                        </p:cTn>
                                        <p:tgtEl>
                                          <p:spTgt spid="11"/>
                                        </p:tgtEl>
                                        <p:attrNameLst>
                                          <p:attrName>style.visibility</p:attrName>
                                        </p:attrNameLst>
                                      </p:cBhvr>
                                      <p:to>
                                        <p:strVal val="visible"/>
                                      </p:to>
                                    </p:set>
                                    <p:animEffect transition="in" filter="wipe(down)">
                                      <p:cBhvr>
                                        <p:cTn id="90" dur="580">
                                          <p:stCondLst>
                                            <p:cond delay="0"/>
                                          </p:stCondLst>
                                        </p:cTn>
                                        <p:tgtEl>
                                          <p:spTgt spid="11"/>
                                        </p:tgtEl>
                                      </p:cBhvr>
                                    </p:animEffect>
                                    <p:anim calcmode="lin" valueType="num">
                                      <p:cBhvr>
                                        <p:cTn id="9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96" dur="26">
                                          <p:stCondLst>
                                            <p:cond delay="650"/>
                                          </p:stCondLst>
                                        </p:cTn>
                                        <p:tgtEl>
                                          <p:spTgt spid="11"/>
                                        </p:tgtEl>
                                      </p:cBhvr>
                                      <p:to x="100000" y="60000"/>
                                    </p:animScale>
                                    <p:animScale>
                                      <p:cBhvr>
                                        <p:cTn id="97" dur="166" decel="50000">
                                          <p:stCondLst>
                                            <p:cond delay="676"/>
                                          </p:stCondLst>
                                        </p:cTn>
                                        <p:tgtEl>
                                          <p:spTgt spid="11"/>
                                        </p:tgtEl>
                                      </p:cBhvr>
                                      <p:to x="100000" y="100000"/>
                                    </p:animScale>
                                    <p:animScale>
                                      <p:cBhvr>
                                        <p:cTn id="98" dur="26">
                                          <p:stCondLst>
                                            <p:cond delay="1312"/>
                                          </p:stCondLst>
                                        </p:cTn>
                                        <p:tgtEl>
                                          <p:spTgt spid="11"/>
                                        </p:tgtEl>
                                      </p:cBhvr>
                                      <p:to x="100000" y="80000"/>
                                    </p:animScale>
                                    <p:animScale>
                                      <p:cBhvr>
                                        <p:cTn id="99" dur="166" decel="50000">
                                          <p:stCondLst>
                                            <p:cond delay="1338"/>
                                          </p:stCondLst>
                                        </p:cTn>
                                        <p:tgtEl>
                                          <p:spTgt spid="11"/>
                                        </p:tgtEl>
                                      </p:cBhvr>
                                      <p:to x="100000" y="100000"/>
                                    </p:animScale>
                                    <p:animScale>
                                      <p:cBhvr>
                                        <p:cTn id="100" dur="26">
                                          <p:stCondLst>
                                            <p:cond delay="1642"/>
                                          </p:stCondLst>
                                        </p:cTn>
                                        <p:tgtEl>
                                          <p:spTgt spid="11"/>
                                        </p:tgtEl>
                                      </p:cBhvr>
                                      <p:to x="100000" y="90000"/>
                                    </p:animScale>
                                    <p:animScale>
                                      <p:cBhvr>
                                        <p:cTn id="101" dur="166" decel="50000">
                                          <p:stCondLst>
                                            <p:cond delay="1668"/>
                                          </p:stCondLst>
                                        </p:cTn>
                                        <p:tgtEl>
                                          <p:spTgt spid="11"/>
                                        </p:tgtEl>
                                      </p:cBhvr>
                                      <p:to x="100000" y="100000"/>
                                    </p:animScale>
                                    <p:animScale>
                                      <p:cBhvr>
                                        <p:cTn id="102" dur="26">
                                          <p:stCondLst>
                                            <p:cond delay="1808"/>
                                          </p:stCondLst>
                                        </p:cTn>
                                        <p:tgtEl>
                                          <p:spTgt spid="11"/>
                                        </p:tgtEl>
                                      </p:cBhvr>
                                      <p:to x="100000" y="95000"/>
                                    </p:animScale>
                                    <p:animScale>
                                      <p:cBhvr>
                                        <p:cTn id="103" dur="166" decel="50000">
                                          <p:stCondLst>
                                            <p:cond delay="1834"/>
                                          </p:stCondLst>
                                        </p:cTn>
                                        <p:tgtEl>
                                          <p:spTgt spid="11"/>
                                        </p:tgtEl>
                                      </p:cBhvr>
                                      <p:to x="100000" y="100000"/>
                                    </p:animScale>
                                  </p:childTnLst>
                                </p:cTn>
                              </p:par>
                            </p:childTnLst>
                          </p:cTn>
                        </p:par>
                      </p:childTnLst>
                    </p:cTn>
                  </p:par>
                  <p:par>
                    <p:cTn id="104" fill="hold">
                      <p:stCondLst>
                        <p:cond delay="indefinite"/>
                      </p:stCondLst>
                      <p:childTnLst>
                        <p:par>
                          <p:cTn id="105" fill="hold">
                            <p:stCondLst>
                              <p:cond delay="0"/>
                            </p:stCondLst>
                            <p:childTnLst>
                              <p:par>
                                <p:cTn id="106" presetID="53" presetClass="entr" presetSubtype="16" fill="hold" grpId="0" nodeType="clickEffect">
                                  <p:stCondLst>
                                    <p:cond delay="0"/>
                                  </p:stCondLst>
                                  <p:childTnLst>
                                    <p:set>
                                      <p:cBhvr>
                                        <p:cTn id="107" dur="1" fill="hold">
                                          <p:stCondLst>
                                            <p:cond delay="0"/>
                                          </p:stCondLst>
                                        </p:cTn>
                                        <p:tgtEl>
                                          <p:spTgt spid="12"/>
                                        </p:tgtEl>
                                        <p:attrNameLst>
                                          <p:attrName>style.visibility</p:attrName>
                                        </p:attrNameLst>
                                      </p:cBhvr>
                                      <p:to>
                                        <p:strVal val="visible"/>
                                      </p:to>
                                    </p:set>
                                    <p:anim calcmode="lin" valueType="num">
                                      <p:cBhvr>
                                        <p:cTn id="108" dur="500" fill="hold"/>
                                        <p:tgtEl>
                                          <p:spTgt spid="12"/>
                                        </p:tgtEl>
                                        <p:attrNameLst>
                                          <p:attrName>ppt_w</p:attrName>
                                        </p:attrNameLst>
                                      </p:cBhvr>
                                      <p:tavLst>
                                        <p:tav tm="0">
                                          <p:val>
                                            <p:fltVal val="0"/>
                                          </p:val>
                                        </p:tav>
                                        <p:tav tm="100000">
                                          <p:val>
                                            <p:strVal val="#ppt_w"/>
                                          </p:val>
                                        </p:tav>
                                      </p:tavLst>
                                    </p:anim>
                                    <p:anim calcmode="lin" valueType="num">
                                      <p:cBhvr>
                                        <p:cTn id="109" dur="500" fill="hold"/>
                                        <p:tgtEl>
                                          <p:spTgt spid="12"/>
                                        </p:tgtEl>
                                        <p:attrNameLst>
                                          <p:attrName>ppt_h</p:attrName>
                                        </p:attrNameLst>
                                      </p:cBhvr>
                                      <p:tavLst>
                                        <p:tav tm="0">
                                          <p:val>
                                            <p:fltVal val="0"/>
                                          </p:val>
                                        </p:tav>
                                        <p:tav tm="100000">
                                          <p:val>
                                            <p:strVal val="#ppt_h"/>
                                          </p:val>
                                        </p:tav>
                                      </p:tavLst>
                                    </p:anim>
                                    <p:animEffect transition="in" filter="fade">
                                      <p:cBhvr>
                                        <p:cTn id="110" dur="500"/>
                                        <p:tgtEl>
                                          <p:spTgt spid="12"/>
                                        </p:tgtEl>
                                      </p:cBhvr>
                                    </p:animEffect>
                                  </p:childTnLst>
                                </p:cTn>
                              </p:par>
                            </p:childTnLst>
                          </p:cTn>
                        </p:par>
                      </p:childTnLst>
                    </p:cTn>
                  </p:par>
                  <p:par>
                    <p:cTn id="111" fill="hold">
                      <p:stCondLst>
                        <p:cond delay="indefinite"/>
                      </p:stCondLst>
                      <p:childTnLst>
                        <p:par>
                          <p:cTn id="112" fill="hold">
                            <p:stCondLst>
                              <p:cond delay="0"/>
                            </p:stCondLst>
                            <p:childTnLst>
                              <p:par>
                                <p:cTn id="113" presetID="53" presetClass="exit" presetSubtype="32" fill="hold" grpId="1" nodeType="clickEffect">
                                  <p:stCondLst>
                                    <p:cond delay="0"/>
                                  </p:stCondLst>
                                  <p:childTnLst>
                                    <p:anim calcmode="lin" valueType="num">
                                      <p:cBhvr>
                                        <p:cTn id="114" dur="500"/>
                                        <p:tgtEl>
                                          <p:spTgt spid="12"/>
                                        </p:tgtEl>
                                        <p:attrNameLst>
                                          <p:attrName>ppt_w</p:attrName>
                                        </p:attrNameLst>
                                      </p:cBhvr>
                                      <p:tavLst>
                                        <p:tav tm="0">
                                          <p:val>
                                            <p:strVal val="ppt_w"/>
                                          </p:val>
                                        </p:tav>
                                        <p:tav tm="100000">
                                          <p:val>
                                            <p:fltVal val="0"/>
                                          </p:val>
                                        </p:tav>
                                      </p:tavLst>
                                    </p:anim>
                                    <p:anim calcmode="lin" valueType="num">
                                      <p:cBhvr>
                                        <p:cTn id="115" dur="500"/>
                                        <p:tgtEl>
                                          <p:spTgt spid="12"/>
                                        </p:tgtEl>
                                        <p:attrNameLst>
                                          <p:attrName>ppt_h</p:attrName>
                                        </p:attrNameLst>
                                      </p:cBhvr>
                                      <p:tavLst>
                                        <p:tav tm="0">
                                          <p:val>
                                            <p:strVal val="ppt_h"/>
                                          </p:val>
                                        </p:tav>
                                        <p:tav tm="100000">
                                          <p:val>
                                            <p:fltVal val="0"/>
                                          </p:val>
                                        </p:tav>
                                      </p:tavLst>
                                    </p:anim>
                                    <p:animEffect transition="out" filter="fade">
                                      <p:cBhvr>
                                        <p:cTn id="116" dur="500"/>
                                        <p:tgtEl>
                                          <p:spTgt spid="12"/>
                                        </p:tgtEl>
                                      </p:cBhvr>
                                    </p:animEffect>
                                    <p:set>
                                      <p:cBhvr>
                                        <p:cTn id="117" dur="1" fill="hold">
                                          <p:stCondLst>
                                            <p:cond delay="499"/>
                                          </p:stCondLst>
                                        </p:cTn>
                                        <p:tgtEl>
                                          <p:spTgt spid="12"/>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15"/>
                                        </p:tgtEl>
                                        <p:attrNameLst>
                                          <p:attrName>style.visibility</p:attrName>
                                        </p:attrNameLst>
                                      </p:cBhvr>
                                      <p:to>
                                        <p:strVal val="visible"/>
                                      </p:to>
                                    </p:set>
                                    <p:animEffect transition="in" filter="barn(inVertical)">
                                      <p:cBhvr>
                                        <p:cTn id="122" dur="500"/>
                                        <p:tgtEl>
                                          <p:spTgt spid="15"/>
                                        </p:tgtEl>
                                      </p:cBhvr>
                                    </p:animEffect>
                                  </p:childTnLst>
                                </p:cTn>
                              </p:par>
                            </p:childTnLst>
                          </p:cTn>
                        </p:par>
                      </p:childTnLst>
                    </p:cTn>
                  </p:par>
                  <p:par>
                    <p:cTn id="123" fill="hold">
                      <p:stCondLst>
                        <p:cond delay="indefinite"/>
                      </p:stCondLst>
                      <p:childTnLst>
                        <p:par>
                          <p:cTn id="124" fill="hold">
                            <p:stCondLst>
                              <p:cond delay="0"/>
                            </p:stCondLst>
                            <p:childTnLst>
                              <p:par>
                                <p:cTn id="125" presetID="14" presetClass="entr" presetSubtype="10" fill="hold" grpId="0" nodeType="clickEffect">
                                  <p:stCondLst>
                                    <p:cond delay="0"/>
                                  </p:stCondLst>
                                  <p:childTnLst>
                                    <p:set>
                                      <p:cBhvr>
                                        <p:cTn id="126" dur="1" fill="hold">
                                          <p:stCondLst>
                                            <p:cond delay="0"/>
                                          </p:stCondLst>
                                        </p:cTn>
                                        <p:tgtEl>
                                          <p:spTgt spid="16"/>
                                        </p:tgtEl>
                                        <p:attrNameLst>
                                          <p:attrName>style.visibility</p:attrName>
                                        </p:attrNameLst>
                                      </p:cBhvr>
                                      <p:to>
                                        <p:strVal val="visible"/>
                                      </p:to>
                                    </p:set>
                                    <p:animEffect transition="in" filter="randombar(horizontal)">
                                      <p:cBhvr>
                                        <p:cTn id="127" dur="500"/>
                                        <p:tgtEl>
                                          <p:spTgt spid="16"/>
                                        </p:tgtEl>
                                      </p:cBhvr>
                                    </p:animEffect>
                                  </p:childTnLst>
                                </p:cTn>
                              </p:par>
                            </p:childTnLst>
                          </p:cTn>
                        </p:par>
                      </p:childTnLst>
                    </p:cTn>
                  </p:par>
                  <p:par>
                    <p:cTn id="128" fill="hold">
                      <p:stCondLst>
                        <p:cond delay="indefinite"/>
                      </p:stCondLst>
                      <p:childTnLst>
                        <p:par>
                          <p:cTn id="129" fill="hold">
                            <p:stCondLst>
                              <p:cond delay="0"/>
                            </p:stCondLst>
                            <p:childTnLst>
                              <p:par>
                                <p:cTn id="130" presetID="14" presetClass="exit" presetSubtype="10" fill="hold" grpId="1" nodeType="clickEffect">
                                  <p:stCondLst>
                                    <p:cond delay="0"/>
                                  </p:stCondLst>
                                  <p:childTnLst>
                                    <p:animEffect transition="out" filter="randombar(horizontal)">
                                      <p:cBhvr>
                                        <p:cTn id="131" dur="500"/>
                                        <p:tgtEl>
                                          <p:spTgt spid="16"/>
                                        </p:tgtEl>
                                      </p:cBhvr>
                                    </p:animEffect>
                                    <p:set>
                                      <p:cBhvr>
                                        <p:cTn id="132" dur="1" fill="hold">
                                          <p:stCondLst>
                                            <p:cond delay="499"/>
                                          </p:stCondLst>
                                        </p:cTn>
                                        <p:tgtEl>
                                          <p:spTgt spid="16"/>
                                        </p:tgtEl>
                                        <p:attrNameLst>
                                          <p:attrName>style.visibility</p:attrName>
                                        </p:attrNameLst>
                                      </p:cBhvr>
                                      <p:to>
                                        <p:strVal val="hidden"/>
                                      </p:to>
                                    </p:set>
                                  </p:childTnLst>
                                </p:cTn>
                              </p:par>
                            </p:childTnLst>
                          </p:cTn>
                        </p:par>
                      </p:childTnLst>
                    </p:cTn>
                  </p:par>
                  <p:par>
                    <p:cTn id="133" fill="hold">
                      <p:stCondLst>
                        <p:cond delay="indefinite"/>
                      </p:stCondLst>
                      <p:childTnLst>
                        <p:par>
                          <p:cTn id="134" fill="hold">
                            <p:stCondLst>
                              <p:cond delay="0"/>
                            </p:stCondLst>
                            <p:childTnLst>
                              <p:par>
                                <p:cTn id="135" presetID="22" presetClass="entr" presetSubtype="8" fill="hold" grpId="0" nodeType="clickEffect">
                                  <p:stCondLst>
                                    <p:cond delay="0"/>
                                  </p:stCondLst>
                                  <p:childTnLst>
                                    <p:set>
                                      <p:cBhvr>
                                        <p:cTn id="136" dur="1" fill="hold">
                                          <p:stCondLst>
                                            <p:cond delay="0"/>
                                          </p:stCondLst>
                                        </p:cTn>
                                        <p:tgtEl>
                                          <p:spTgt spid="13"/>
                                        </p:tgtEl>
                                        <p:attrNameLst>
                                          <p:attrName>style.visibility</p:attrName>
                                        </p:attrNameLst>
                                      </p:cBhvr>
                                      <p:to>
                                        <p:strVal val="visible"/>
                                      </p:to>
                                    </p:set>
                                    <p:animEffect transition="in" filter="wipe(left)">
                                      <p:cBhvr>
                                        <p:cTn id="137" dur="500"/>
                                        <p:tgtEl>
                                          <p:spTgt spid="13"/>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8" fill="hold" grpId="0" nodeType="clickEffect">
                                  <p:stCondLst>
                                    <p:cond delay="0"/>
                                  </p:stCondLst>
                                  <p:childTnLst>
                                    <p:set>
                                      <p:cBhvr>
                                        <p:cTn id="141" dur="1" fill="hold">
                                          <p:stCondLst>
                                            <p:cond delay="0"/>
                                          </p:stCondLst>
                                        </p:cTn>
                                        <p:tgtEl>
                                          <p:spTgt spid="3"/>
                                        </p:tgtEl>
                                        <p:attrNameLst>
                                          <p:attrName>style.visibility</p:attrName>
                                        </p:attrNameLst>
                                      </p:cBhvr>
                                      <p:to>
                                        <p:strVal val="visible"/>
                                      </p:to>
                                    </p:set>
                                    <p:animEffect transition="in" filter="wipe(left)">
                                      <p:cBhvr>
                                        <p:cTn id="14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0" grpId="1" animBg="1"/>
      <p:bldP spid="17" grpId="0" animBg="1"/>
      <p:bldP spid="17" grpId="1" animBg="1"/>
      <p:bldP spid="11" grpId="0" animBg="1"/>
      <p:bldP spid="12" grpId="0" animBg="1"/>
      <p:bldP spid="12" grpId="1" animBg="1"/>
      <p:bldP spid="13" grpId="0" animBg="1"/>
      <p:bldP spid="15" grpId="0" animBg="1"/>
      <p:bldP spid="16" grpId="0" animBg="1"/>
      <p:bldP spid="16" grpId="1" animBg="1"/>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CFF6B7B4-A71D-0606-5702-B27C7ED586B4}"/>
              </a:ext>
            </a:extLst>
          </p:cNvPr>
          <p:cNvSpPr/>
          <p:nvPr/>
        </p:nvSpPr>
        <p:spPr>
          <a:xfrm>
            <a:off x="224861" y="329599"/>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29</a:t>
            </a:r>
          </a:p>
        </p:txBody>
      </p:sp>
      <p:sp>
        <p:nvSpPr>
          <p:cNvPr id="3" name="Ellipse 2">
            <a:extLst>
              <a:ext uri="{FF2B5EF4-FFF2-40B4-BE49-F238E27FC236}">
                <a16:creationId xmlns:a16="http://schemas.microsoft.com/office/drawing/2014/main" id="{F8F25C51-26E1-0F83-9EAD-081F362883D4}"/>
              </a:ext>
            </a:extLst>
          </p:cNvPr>
          <p:cNvSpPr/>
          <p:nvPr/>
        </p:nvSpPr>
        <p:spPr>
          <a:xfrm>
            <a:off x="2772007" y="156203"/>
            <a:ext cx="9009088" cy="914400"/>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FFFF00"/>
                </a:solidFill>
                <a:latin typeface="Forte" panose="03060902040502070203" pitchFamily="66" charset="0"/>
              </a:rPr>
              <a:t>Être exercés ensemble 2</a:t>
            </a:r>
          </a:p>
        </p:txBody>
      </p:sp>
      <p:sp>
        <p:nvSpPr>
          <p:cNvPr id="6" name="Rectangle : coins arrondis 5">
            <a:extLst>
              <a:ext uri="{FF2B5EF4-FFF2-40B4-BE49-F238E27FC236}">
                <a16:creationId xmlns:a16="http://schemas.microsoft.com/office/drawing/2014/main" id="{C79CA4D5-99EB-F432-EFB3-BC0F25472EDB}"/>
              </a:ext>
            </a:extLst>
          </p:cNvPr>
          <p:cNvSpPr/>
          <p:nvPr/>
        </p:nvSpPr>
        <p:spPr>
          <a:xfrm>
            <a:off x="223958" y="1094099"/>
            <a:ext cx="7107868" cy="690037"/>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FF3300"/>
                </a:solidFill>
              </a:rPr>
              <a:t>Prier </a:t>
            </a:r>
            <a:r>
              <a:rPr lang="fr-FR" sz="2800" dirty="0">
                <a:solidFill>
                  <a:schemeClr val="tx1"/>
                </a:solidFill>
              </a:rPr>
              <a:t>plutôt que de </a:t>
            </a:r>
            <a:r>
              <a:rPr lang="fr-FR" sz="4400" dirty="0">
                <a:solidFill>
                  <a:srgbClr val="FF3300"/>
                </a:solidFill>
              </a:rPr>
              <a:t>discuter</a:t>
            </a:r>
          </a:p>
        </p:txBody>
      </p:sp>
      <p:sp>
        <p:nvSpPr>
          <p:cNvPr id="8" name="Rectangle : coins arrondis 7">
            <a:extLst>
              <a:ext uri="{FF2B5EF4-FFF2-40B4-BE49-F238E27FC236}">
                <a16:creationId xmlns:a16="http://schemas.microsoft.com/office/drawing/2014/main" id="{87A41BA1-E059-E917-84E6-B6CB6DA3E72C}"/>
              </a:ext>
            </a:extLst>
          </p:cNvPr>
          <p:cNvSpPr/>
          <p:nvPr/>
        </p:nvSpPr>
        <p:spPr>
          <a:xfrm>
            <a:off x="5917993" y="5167338"/>
            <a:ext cx="6117920" cy="1562320"/>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solidFill>
                  <a:srgbClr val="FF0000"/>
                </a:solidFill>
              </a:rPr>
              <a:t>Quand les frères et soeurs sont divisés sur un cas qui se présente, il y en a un qui se frotte les mains.</a:t>
            </a:r>
          </a:p>
        </p:txBody>
      </p:sp>
      <p:sp>
        <p:nvSpPr>
          <p:cNvPr id="11" name="Ellipse 10">
            <a:extLst>
              <a:ext uri="{FF2B5EF4-FFF2-40B4-BE49-F238E27FC236}">
                <a16:creationId xmlns:a16="http://schemas.microsoft.com/office/drawing/2014/main" id="{3F2365B9-8A5E-4350-9E6D-CEC750956129}"/>
              </a:ext>
            </a:extLst>
          </p:cNvPr>
          <p:cNvSpPr/>
          <p:nvPr/>
        </p:nvSpPr>
        <p:spPr>
          <a:xfrm>
            <a:off x="7296627" y="5359791"/>
            <a:ext cx="3549564" cy="1188379"/>
          </a:xfrm>
          <a:prstGeom prst="ellipse">
            <a:avLst/>
          </a:prstGeom>
          <a:solidFill>
            <a:srgbClr val="003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F2BDFF"/>
                </a:solidFill>
              </a:rPr>
              <a:t>Qui ?</a:t>
            </a:r>
          </a:p>
        </p:txBody>
      </p:sp>
      <p:sp>
        <p:nvSpPr>
          <p:cNvPr id="18" name="Rectangle : coins arrondis 17">
            <a:extLst>
              <a:ext uri="{FF2B5EF4-FFF2-40B4-BE49-F238E27FC236}">
                <a16:creationId xmlns:a16="http://schemas.microsoft.com/office/drawing/2014/main" id="{9697F0CA-1E15-1536-19B0-EF5F6F23D204}"/>
              </a:ext>
            </a:extLst>
          </p:cNvPr>
          <p:cNvSpPr/>
          <p:nvPr/>
        </p:nvSpPr>
        <p:spPr>
          <a:xfrm>
            <a:off x="5711483" y="4023123"/>
            <a:ext cx="6324430" cy="2669103"/>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t>L’accusateur de nos frères </a:t>
            </a:r>
          </a:p>
          <a:p>
            <a:pPr algn="ctr"/>
            <a:r>
              <a:rPr lang="fr-FR" dirty="0"/>
              <a:t>Apo. 12 :  10</a:t>
            </a:r>
          </a:p>
          <a:p>
            <a:pPr algn="ctr"/>
            <a:r>
              <a:rPr lang="fr-FR" sz="2800" dirty="0">
                <a:solidFill>
                  <a:schemeClr val="tx1"/>
                </a:solidFill>
              </a:rPr>
              <a:t>Celui qui ne chômera pas </a:t>
            </a:r>
          </a:p>
          <a:p>
            <a:pPr algn="ctr"/>
            <a:r>
              <a:rPr lang="fr-FR" sz="2800" dirty="0">
                <a:solidFill>
                  <a:schemeClr val="tx1"/>
                </a:solidFill>
              </a:rPr>
              <a:t>tant qu’il y aura 2 frères </a:t>
            </a:r>
          </a:p>
          <a:p>
            <a:pPr algn="ctr"/>
            <a:r>
              <a:rPr lang="fr-FR" sz="2800" dirty="0">
                <a:solidFill>
                  <a:schemeClr val="tx1"/>
                </a:solidFill>
              </a:rPr>
              <a:t>qui marcheront en communion ensemble.</a:t>
            </a:r>
          </a:p>
        </p:txBody>
      </p:sp>
      <p:sp>
        <p:nvSpPr>
          <p:cNvPr id="21" name="Rectangle : coins arrondis 20">
            <a:extLst>
              <a:ext uri="{FF2B5EF4-FFF2-40B4-BE49-F238E27FC236}">
                <a16:creationId xmlns:a16="http://schemas.microsoft.com/office/drawing/2014/main" id="{57E0EB6D-32A3-17D8-D3F0-32F5CE85B9EF}"/>
              </a:ext>
            </a:extLst>
          </p:cNvPr>
          <p:cNvSpPr/>
          <p:nvPr/>
        </p:nvSpPr>
        <p:spPr>
          <a:xfrm>
            <a:off x="223958" y="4163852"/>
            <a:ext cx="4706614" cy="1188247"/>
          </a:xfrm>
          <a:prstGeom prst="roundRect">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Je ne suis pas complet ; ce qui me manque, c’est mon frère.</a:t>
            </a:r>
          </a:p>
        </p:txBody>
      </p:sp>
      <p:sp>
        <p:nvSpPr>
          <p:cNvPr id="9" name="Explosion : 8 points 8">
            <a:extLst>
              <a:ext uri="{FF2B5EF4-FFF2-40B4-BE49-F238E27FC236}">
                <a16:creationId xmlns:a16="http://schemas.microsoft.com/office/drawing/2014/main" id="{A8D7185B-B1B0-DA40-D4EE-5DCB2E49C733}"/>
              </a:ext>
            </a:extLst>
          </p:cNvPr>
          <p:cNvSpPr/>
          <p:nvPr/>
        </p:nvSpPr>
        <p:spPr>
          <a:xfrm>
            <a:off x="223958" y="1646630"/>
            <a:ext cx="3313308" cy="1188247"/>
          </a:xfrm>
          <a:prstGeom prst="irregularSeal1">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t>Ecueils</a:t>
            </a:r>
          </a:p>
        </p:txBody>
      </p:sp>
      <p:sp>
        <p:nvSpPr>
          <p:cNvPr id="22" name="Rectangle : coins arrondis 21">
            <a:extLst>
              <a:ext uri="{FF2B5EF4-FFF2-40B4-BE49-F238E27FC236}">
                <a16:creationId xmlns:a16="http://schemas.microsoft.com/office/drawing/2014/main" id="{6C24D7CF-462A-5006-E96A-E07964CA5807}"/>
              </a:ext>
            </a:extLst>
          </p:cNvPr>
          <p:cNvSpPr/>
          <p:nvPr/>
        </p:nvSpPr>
        <p:spPr>
          <a:xfrm>
            <a:off x="3459360" y="1973365"/>
            <a:ext cx="4580406" cy="566883"/>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Appliquer une jurisprudence</a:t>
            </a:r>
          </a:p>
        </p:txBody>
      </p:sp>
      <p:sp>
        <p:nvSpPr>
          <p:cNvPr id="23" name="Rectangle : coins arrondis 22">
            <a:extLst>
              <a:ext uri="{FF2B5EF4-FFF2-40B4-BE49-F238E27FC236}">
                <a16:creationId xmlns:a16="http://schemas.microsoft.com/office/drawing/2014/main" id="{5301673B-8BCB-3A70-4EA0-CC39F8C40E57}"/>
              </a:ext>
            </a:extLst>
          </p:cNvPr>
          <p:cNvSpPr/>
          <p:nvPr/>
        </p:nvSpPr>
        <p:spPr>
          <a:xfrm>
            <a:off x="223958" y="2835321"/>
            <a:ext cx="5021705" cy="489513"/>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Appliquer une logique humaine</a:t>
            </a:r>
          </a:p>
        </p:txBody>
      </p:sp>
      <p:sp>
        <p:nvSpPr>
          <p:cNvPr id="24" name="Rectangle : coins arrondis 23">
            <a:extLst>
              <a:ext uri="{FF2B5EF4-FFF2-40B4-BE49-F238E27FC236}">
                <a16:creationId xmlns:a16="http://schemas.microsoft.com/office/drawing/2014/main" id="{BE5C955E-E8FD-97C0-B025-18465B01CEC8}"/>
              </a:ext>
            </a:extLst>
          </p:cNvPr>
          <p:cNvSpPr/>
          <p:nvPr/>
        </p:nvSpPr>
        <p:spPr>
          <a:xfrm>
            <a:off x="5354742" y="2851693"/>
            <a:ext cx="3996147" cy="456768"/>
          </a:xfrm>
          <a:prstGeom prst="roundRect">
            <a:avLst/>
          </a:prstGeom>
          <a:solidFill>
            <a:srgbClr val="4F4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Être déterminé au départ</a:t>
            </a:r>
          </a:p>
        </p:txBody>
      </p:sp>
      <p:sp>
        <p:nvSpPr>
          <p:cNvPr id="25" name="Rectangle : coins arrondis 24">
            <a:extLst>
              <a:ext uri="{FF2B5EF4-FFF2-40B4-BE49-F238E27FC236}">
                <a16:creationId xmlns:a16="http://schemas.microsoft.com/office/drawing/2014/main" id="{36301502-416F-B1AD-F53B-95460118EE7E}"/>
              </a:ext>
            </a:extLst>
          </p:cNvPr>
          <p:cNvSpPr/>
          <p:nvPr/>
        </p:nvSpPr>
        <p:spPr>
          <a:xfrm>
            <a:off x="8297786" y="1989881"/>
            <a:ext cx="3480105" cy="533850"/>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Relations familiales</a:t>
            </a:r>
          </a:p>
        </p:txBody>
      </p:sp>
      <p:sp>
        <p:nvSpPr>
          <p:cNvPr id="26" name="Rectangle : coins arrondis 25">
            <a:extLst>
              <a:ext uri="{FF2B5EF4-FFF2-40B4-BE49-F238E27FC236}">
                <a16:creationId xmlns:a16="http://schemas.microsoft.com/office/drawing/2014/main" id="{A44CD813-0F9C-E5D1-CD3A-F157B9B2D0DC}"/>
              </a:ext>
            </a:extLst>
          </p:cNvPr>
          <p:cNvSpPr/>
          <p:nvPr/>
        </p:nvSpPr>
        <p:spPr>
          <a:xfrm>
            <a:off x="223958" y="3489273"/>
            <a:ext cx="5021705" cy="533850"/>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Un bras de fer avec ses frères</a:t>
            </a:r>
          </a:p>
        </p:txBody>
      </p:sp>
      <p:sp>
        <p:nvSpPr>
          <p:cNvPr id="27" name="Rectangle : coins arrondis 26">
            <a:extLst>
              <a:ext uri="{FF2B5EF4-FFF2-40B4-BE49-F238E27FC236}">
                <a16:creationId xmlns:a16="http://schemas.microsoft.com/office/drawing/2014/main" id="{275026EB-E88D-6DB5-324C-2C3BD01475F2}"/>
              </a:ext>
            </a:extLst>
          </p:cNvPr>
          <p:cNvSpPr/>
          <p:nvPr/>
        </p:nvSpPr>
        <p:spPr>
          <a:xfrm>
            <a:off x="5457432" y="3496150"/>
            <a:ext cx="3062454" cy="519086"/>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Désir de convaincre</a:t>
            </a:r>
          </a:p>
        </p:txBody>
      </p:sp>
      <p:sp>
        <p:nvSpPr>
          <p:cNvPr id="28" name="Ellipse 27">
            <a:extLst>
              <a:ext uri="{FF2B5EF4-FFF2-40B4-BE49-F238E27FC236}">
                <a16:creationId xmlns:a16="http://schemas.microsoft.com/office/drawing/2014/main" id="{256DC5A4-3F47-5C19-0C2A-5D006ED847BF}"/>
              </a:ext>
            </a:extLst>
          </p:cNvPr>
          <p:cNvSpPr/>
          <p:nvPr/>
        </p:nvSpPr>
        <p:spPr>
          <a:xfrm>
            <a:off x="538184" y="1236737"/>
            <a:ext cx="10976779" cy="2901629"/>
          </a:xfrm>
          <a:prstGeom prst="ellipse">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950000"/>
                </a:solidFill>
              </a:rPr>
              <a:t>« Et il ne faut pas que l'esclave du Seigneur </a:t>
            </a:r>
            <a:r>
              <a:rPr lang="fr-FR" sz="3200" dirty="0">
                <a:solidFill>
                  <a:srgbClr val="E8FC28"/>
                </a:solidFill>
              </a:rPr>
              <a:t>conteste</a:t>
            </a:r>
            <a:r>
              <a:rPr lang="fr-FR" sz="2800" dirty="0">
                <a:solidFill>
                  <a:srgbClr val="950000"/>
                </a:solidFill>
              </a:rPr>
              <a:t>, mais qu'il soit </a:t>
            </a:r>
            <a:r>
              <a:rPr lang="fr-FR" sz="3200" dirty="0">
                <a:solidFill>
                  <a:srgbClr val="E8FC28"/>
                </a:solidFill>
              </a:rPr>
              <a:t>doux</a:t>
            </a:r>
            <a:r>
              <a:rPr lang="fr-FR" sz="2800" dirty="0">
                <a:solidFill>
                  <a:srgbClr val="950000"/>
                </a:solidFill>
              </a:rPr>
              <a:t> envers tous, </a:t>
            </a:r>
            <a:r>
              <a:rPr lang="fr-FR" sz="3200" dirty="0">
                <a:solidFill>
                  <a:srgbClr val="E8FC28"/>
                </a:solidFill>
              </a:rPr>
              <a:t>propre à enseigner</a:t>
            </a:r>
            <a:r>
              <a:rPr lang="fr-FR" sz="2800" dirty="0">
                <a:solidFill>
                  <a:srgbClr val="950000"/>
                </a:solidFill>
              </a:rPr>
              <a:t>, </a:t>
            </a:r>
            <a:r>
              <a:rPr lang="fr-FR" sz="3200" dirty="0">
                <a:solidFill>
                  <a:srgbClr val="E8FC28"/>
                </a:solidFill>
              </a:rPr>
              <a:t>ayant du support</a:t>
            </a:r>
            <a:r>
              <a:rPr lang="fr-FR" sz="2800" dirty="0">
                <a:solidFill>
                  <a:srgbClr val="950000"/>
                </a:solidFill>
              </a:rPr>
              <a:t>; enseignant avec </a:t>
            </a:r>
            <a:r>
              <a:rPr lang="fr-FR" sz="3200" dirty="0">
                <a:solidFill>
                  <a:srgbClr val="E8FC28"/>
                </a:solidFill>
              </a:rPr>
              <a:t>douceur</a:t>
            </a:r>
            <a:r>
              <a:rPr lang="fr-FR" sz="2800" dirty="0">
                <a:solidFill>
                  <a:srgbClr val="950000"/>
                </a:solidFill>
              </a:rPr>
              <a:t> les opposants. » </a:t>
            </a:r>
          </a:p>
          <a:p>
            <a:r>
              <a:rPr lang="fr-FR" dirty="0"/>
              <a:t>(2 Tim. 2 : 24-25)</a:t>
            </a:r>
          </a:p>
        </p:txBody>
      </p:sp>
      <p:sp>
        <p:nvSpPr>
          <p:cNvPr id="29" name="Rectangle : coins arrondis 28">
            <a:extLst>
              <a:ext uri="{FF2B5EF4-FFF2-40B4-BE49-F238E27FC236}">
                <a16:creationId xmlns:a16="http://schemas.microsoft.com/office/drawing/2014/main" id="{96A63FE6-A5F3-DD3E-46F1-DEDEF27255E0}"/>
              </a:ext>
            </a:extLst>
          </p:cNvPr>
          <p:cNvSpPr/>
          <p:nvPr/>
        </p:nvSpPr>
        <p:spPr>
          <a:xfrm>
            <a:off x="201810" y="5382777"/>
            <a:ext cx="5509673" cy="1346064"/>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5C1589"/>
                </a:solidFill>
              </a:rPr>
              <a:t>Si nous disons que c’est </a:t>
            </a:r>
            <a:r>
              <a:rPr lang="fr-FR" sz="2800" u="sng" dirty="0">
                <a:solidFill>
                  <a:srgbClr val="8B0000"/>
                </a:solidFill>
              </a:rPr>
              <a:t>son assemblée</a:t>
            </a:r>
            <a:r>
              <a:rPr lang="fr-FR" sz="2400" dirty="0">
                <a:solidFill>
                  <a:srgbClr val="5C1589"/>
                </a:solidFill>
              </a:rPr>
              <a:t>, alors n’est-ce pas  </a:t>
            </a:r>
            <a:r>
              <a:rPr lang="fr-FR" sz="3200" u="sng" dirty="0">
                <a:solidFill>
                  <a:srgbClr val="8B0000"/>
                </a:solidFill>
              </a:rPr>
              <a:t>à lui </a:t>
            </a:r>
            <a:r>
              <a:rPr lang="fr-FR" sz="2400" dirty="0">
                <a:solidFill>
                  <a:srgbClr val="5C1589"/>
                </a:solidFill>
              </a:rPr>
              <a:t>qu’il faut demander de nous révéler sa pensée ?</a:t>
            </a:r>
          </a:p>
        </p:txBody>
      </p:sp>
    </p:spTree>
    <p:extLst>
      <p:ext uri="{BB962C8B-B14F-4D97-AF65-F5344CB8AC3E}">
        <p14:creationId xmlns:p14="http://schemas.microsoft.com/office/powerpoint/2010/main" val="1823318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fltVal val="0"/>
                                          </p:val>
                                        </p:tav>
                                        <p:tav tm="100000">
                                          <p:val>
                                            <p:strVal val="#ppt_w"/>
                                          </p:val>
                                        </p:tav>
                                      </p:tavLst>
                                    </p:anim>
                                    <p:anim calcmode="lin" valueType="num">
                                      <p:cBhvr>
                                        <p:cTn id="13" dur="1000" fill="hold"/>
                                        <p:tgtEl>
                                          <p:spTgt spid="9"/>
                                        </p:tgtEl>
                                        <p:attrNameLst>
                                          <p:attrName>ppt_h</p:attrName>
                                        </p:attrNameLst>
                                      </p:cBhvr>
                                      <p:tavLst>
                                        <p:tav tm="0">
                                          <p:val>
                                            <p:fltVal val="0"/>
                                          </p:val>
                                        </p:tav>
                                        <p:tav tm="100000">
                                          <p:val>
                                            <p:strVal val="#ppt_h"/>
                                          </p:val>
                                        </p:tav>
                                      </p:tavLst>
                                    </p:anim>
                                    <p:anim calcmode="lin" valueType="num">
                                      <p:cBhvr>
                                        <p:cTn id="14" dur="1000" fill="hold"/>
                                        <p:tgtEl>
                                          <p:spTgt spid="9"/>
                                        </p:tgtEl>
                                        <p:attrNameLst>
                                          <p:attrName>style.rotation</p:attrName>
                                        </p:attrNameLst>
                                      </p:cBhvr>
                                      <p:tavLst>
                                        <p:tav tm="0">
                                          <p:val>
                                            <p:fltVal val="90"/>
                                          </p:val>
                                        </p:tav>
                                        <p:tav tm="100000">
                                          <p:val>
                                            <p:fltVal val="0"/>
                                          </p:val>
                                        </p:tav>
                                      </p:tavLst>
                                    </p:anim>
                                    <p:animEffect transition="in" filter="fade">
                                      <p:cBhvr>
                                        <p:cTn id="15" dur="10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down)">
                                      <p:cBhvr>
                                        <p:cTn id="20" dur="580">
                                          <p:stCondLst>
                                            <p:cond delay="0"/>
                                          </p:stCondLst>
                                        </p:cTn>
                                        <p:tgtEl>
                                          <p:spTgt spid="23"/>
                                        </p:tgtEl>
                                      </p:cBhvr>
                                    </p:animEffect>
                                    <p:anim calcmode="lin" valueType="num">
                                      <p:cBhvr>
                                        <p:cTn id="21"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26" dur="26">
                                          <p:stCondLst>
                                            <p:cond delay="650"/>
                                          </p:stCondLst>
                                        </p:cTn>
                                        <p:tgtEl>
                                          <p:spTgt spid="23"/>
                                        </p:tgtEl>
                                      </p:cBhvr>
                                      <p:to x="100000" y="60000"/>
                                    </p:animScale>
                                    <p:animScale>
                                      <p:cBhvr>
                                        <p:cTn id="27" dur="166" decel="50000">
                                          <p:stCondLst>
                                            <p:cond delay="676"/>
                                          </p:stCondLst>
                                        </p:cTn>
                                        <p:tgtEl>
                                          <p:spTgt spid="23"/>
                                        </p:tgtEl>
                                      </p:cBhvr>
                                      <p:to x="100000" y="100000"/>
                                    </p:animScale>
                                    <p:animScale>
                                      <p:cBhvr>
                                        <p:cTn id="28" dur="26">
                                          <p:stCondLst>
                                            <p:cond delay="1312"/>
                                          </p:stCondLst>
                                        </p:cTn>
                                        <p:tgtEl>
                                          <p:spTgt spid="23"/>
                                        </p:tgtEl>
                                      </p:cBhvr>
                                      <p:to x="100000" y="80000"/>
                                    </p:animScale>
                                    <p:animScale>
                                      <p:cBhvr>
                                        <p:cTn id="29" dur="166" decel="50000">
                                          <p:stCondLst>
                                            <p:cond delay="1338"/>
                                          </p:stCondLst>
                                        </p:cTn>
                                        <p:tgtEl>
                                          <p:spTgt spid="23"/>
                                        </p:tgtEl>
                                      </p:cBhvr>
                                      <p:to x="100000" y="100000"/>
                                    </p:animScale>
                                    <p:animScale>
                                      <p:cBhvr>
                                        <p:cTn id="30" dur="26">
                                          <p:stCondLst>
                                            <p:cond delay="1642"/>
                                          </p:stCondLst>
                                        </p:cTn>
                                        <p:tgtEl>
                                          <p:spTgt spid="23"/>
                                        </p:tgtEl>
                                      </p:cBhvr>
                                      <p:to x="100000" y="90000"/>
                                    </p:animScale>
                                    <p:animScale>
                                      <p:cBhvr>
                                        <p:cTn id="31" dur="166" decel="50000">
                                          <p:stCondLst>
                                            <p:cond delay="1668"/>
                                          </p:stCondLst>
                                        </p:cTn>
                                        <p:tgtEl>
                                          <p:spTgt spid="23"/>
                                        </p:tgtEl>
                                      </p:cBhvr>
                                      <p:to x="100000" y="100000"/>
                                    </p:animScale>
                                    <p:animScale>
                                      <p:cBhvr>
                                        <p:cTn id="32" dur="26">
                                          <p:stCondLst>
                                            <p:cond delay="1808"/>
                                          </p:stCondLst>
                                        </p:cTn>
                                        <p:tgtEl>
                                          <p:spTgt spid="23"/>
                                        </p:tgtEl>
                                      </p:cBhvr>
                                      <p:to x="100000" y="95000"/>
                                    </p:animScale>
                                    <p:animScale>
                                      <p:cBhvr>
                                        <p:cTn id="33" dur="166" decel="50000">
                                          <p:stCondLst>
                                            <p:cond delay="1834"/>
                                          </p:stCondLst>
                                        </p:cTn>
                                        <p:tgtEl>
                                          <p:spTgt spid="23"/>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ipe(down)">
                                      <p:cBhvr>
                                        <p:cTn id="38" dur="580">
                                          <p:stCondLst>
                                            <p:cond delay="0"/>
                                          </p:stCondLst>
                                        </p:cTn>
                                        <p:tgtEl>
                                          <p:spTgt spid="22"/>
                                        </p:tgtEl>
                                      </p:cBhvr>
                                    </p:animEffect>
                                    <p:anim calcmode="lin" valueType="num">
                                      <p:cBhvr>
                                        <p:cTn id="39"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44" dur="26">
                                          <p:stCondLst>
                                            <p:cond delay="650"/>
                                          </p:stCondLst>
                                        </p:cTn>
                                        <p:tgtEl>
                                          <p:spTgt spid="22"/>
                                        </p:tgtEl>
                                      </p:cBhvr>
                                      <p:to x="100000" y="60000"/>
                                    </p:animScale>
                                    <p:animScale>
                                      <p:cBhvr>
                                        <p:cTn id="45" dur="166" decel="50000">
                                          <p:stCondLst>
                                            <p:cond delay="676"/>
                                          </p:stCondLst>
                                        </p:cTn>
                                        <p:tgtEl>
                                          <p:spTgt spid="22"/>
                                        </p:tgtEl>
                                      </p:cBhvr>
                                      <p:to x="100000" y="100000"/>
                                    </p:animScale>
                                    <p:animScale>
                                      <p:cBhvr>
                                        <p:cTn id="46" dur="26">
                                          <p:stCondLst>
                                            <p:cond delay="1312"/>
                                          </p:stCondLst>
                                        </p:cTn>
                                        <p:tgtEl>
                                          <p:spTgt spid="22"/>
                                        </p:tgtEl>
                                      </p:cBhvr>
                                      <p:to x="100000" y="80000"/>
                                    </p:animScale>
                                    <p:animScale>
                                      <p:cBhvr>
                                        <p:cTn id="47" dur="166" decel="50000">
                                          <p:stCondLst>
                                            <p:cond delay="1338"/>
                                          </p:stCondLst>
                                        </p:cTn>
                                        <p:tgtEl>
                                          <p:spTgt spid="22"/>
                                        </p:tgtEl>
                                      </p:cBhvr>
                                      <p:to x="100000" y="100000"/>
                                    </p:animScale>
                                    <p:animScale>
                                      <p:cBhvr>
                                        <p:cTn id="48" dur="26">
                                          <p:stCondLst>
                                            <p:cond delay="1642"/>
                                          </p:stCondLst>
                                        </p:cTn>
                                        <p:tgtEl>
                                          <p:spTgt spid="22"/>
                                        </p:tgtEl>
                                      </p:cBhvr>
                                      <p:to x="100000" y="90000"/>
                                    </p:animScale>
                                    <p:animScale>
                                      <p:cBhvr>
                                        <p:cTn id="49" dur="166" decel="50000">
                                          <p:stCondLst>
                                            <p:cond delay="1668"/>
                                          </p:stCondLst>
                                        </p:cTn>
                                        <p:tgtEl>
                                          <p:spTgt spid="22"/>
                                        </p:tgtEl>
                                      </p:cBhvr>
                                      <p:to x="100000" y="100000"/>
                                    </p:animScale>
                                    <p:animScale>
                                      <p:cBhvr>
                                        <p:cTn id="50" dur="26">
                                          <p:stCondLst>
                                            <p:cond delay="1808"/>
                                          </p:stCondLst>
                                        </p:cTn>
                                        <p:tgtEl>
                                          <p:spTgt spid="22"/>
                                        </p:tgtEl>
                                      </p:cBhvr>
                                      <p:to x="100000" y="95000"/>
                                    </p:animScale>
                                    <p:animScale>
                                      <p:cBhvr>
                                        <p:cTn id="51" dur="166" decel="50000">
                                          <p:stCondLst>
                                            <p:cond delay="1834"/>
                                          </p:stCondLst>
                                        </p:cTn>
                                        <p:tgtEl>
                                          <p:spTgt spid="22"/>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wipe(down)">
                                      <p:cBhvr>
                                        <p:cTn id="56" dur="580">
                                          <p:stCondLst>
                                            <p:cond delay="0"/>
                                          </p:stCondLst>
                                        </p:cTn>
                                        <p:tgtEl>
                                          <p:spTgt spid="26"/>
                                        </p:tgtEl>
                                      </p:cBhvr>
                                    </p:animEffect>
                                    <p:anim calcmode="lin" valueType="num">
                                      <p:cBhvr>
                                        <p:cTn id="57"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62" dur="26">
                                          <p:stCondLst>
                                            <p:cond delay="650"/>
                                          </p:stCondLst>
                                        </p:cTn>
                                        <p:tgtEl>
                                          <p:spTgt spid="26"/>
                                        </p:tgtEl>
                                      </p:cBhvr>
                                      <p:to x="100000" y="60000"/>
                                    </p:animScale>
                                    <p:animScale>
                                      <p:cBhvr>
                                        <p:cTn id="63" dur="166" decel="50000">
                                          <p:stCondLst>
                                            <p:cond delay="676"/>
                                          </p:stCondLst>
                                        </p:cTn>
                                        <p:tgtEl>
                                          <p:spTgt spid="26"/>
                                        </p:tgtEl>
                                      </p:cBhvr>
                                      <p:to x="100000" y="100000"/>
                                    </p:animScale>
                                    <p:animScale>
                                      <p:cBhvr>
                                        <p:cTn id="64" dur="26">
                                          <p:stCondLst>
                                            <p:cond delay="1312"/>
                                          </p:stCondLst>
                                        </p:cTn>
                                        <p:tgtEl>
                                          <p:spTgt spid="26"/>
                                        </p:tgtEl>
                                      </p:cBhvr>
                                      <p:to x="100000" y="80000"/>
                                    </p:animScale>
                                    <p:animScale>
                                      <p:cBhvr>
                                        <p:cTn id="65" dur="166" decel="50000">
                                          <p:stCondLst>
                                            <p:cond delay="1338"/>
                                          </p:stCondLst>
                                        </p:cTn>
                                        <p:tgtEl>
                                          <p:spTgt spid="26"/>
                                        </p:tgtEl>
                                      </p:cBhvr>
                                      <p:to x="100000" y="100000"/>
                                    </p:animScale>
                                    <p:animScale>
                                      <p:cBhvr>
                                        <p:cTn id="66" dur="26">
                                          <p:stCondLst>
                                            <p:cond delay="1642"/>
                                          </p:stCondLst>
                                        </p:cTn>
                                        <p:tgtEl>
                                          <p:spTgt spid="26"/>
                                        </p:tgtEl>
                                      </p:cBhvr>
                                      <p:to x="100000" y="90000"/>
                                    </p:animScale>
                                    <p:animScale>
                                      <p:cBhvr>
                                        <p:cTn id="67" dur="166" decel="50000">
                                          <p:stCondLst>
                                            <p:cond delay="1668"/>
                                          </p:stCondLst>
                                        </p:cTn>
                                        <p:tgtEl>
                                          <p:spTgt spid="26"/>
                                        </p:tgtEl>
                                      </p:cBhvr>
                                      <p:to x="100000" y="100000"/>
                                    </p:animScale>
                                    <p:animScale>
                                      <p:cBhvr>
                                        <p:cTn id="68" dur="26">
                                          <p:stCondLst>
                                            <p:cond delay="1808"/>
                                          </p:stCondLst>
                                        </p:cTn>
                                        <p:tgtEl>
                                          <p:spTgt spid="26"/>
                                        </p:tgtEl>
                                      </p:cBhvr>
                                      <p:to x="100000" y="95000"/>
                                    </p:animScale>
                                    <p:animScale>
                                      <p:cBhvr>
                                        <p:cTn id="69" dur="166" decel="50000">
                                          <p:stCondLst>
                                            <p:cond delay="1834"/>
                                          </p:stCondLst>
                                        </p:cTn>
                                        <p:tgtEl>
                                          <p:spTgt spid="26"/>
                                        </p:tgtEl>
                                      </p:cBhvr>
                                      <p:to x="100000" y="100000"/>
                                    </p:animScale>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grpId="0" nodeType="clickEffect">
                                  <p:stCondLst>
                                    <p:cond delay="0"/>
                                  </p:stCondLst>
                                  <p:childTnLst>
                                    <p:set>
                                      <p:cBhvr>
                                        <p:cTn id="73" dur="1" fill="hold">
                                          <p:stCondLst>
                                            <p:cond delay="0"/>
                                          </p:stCondLst>
                                        </p:cTn>
                                        <p:tgtEl>
                                          <p:spTgt spid="24"/>
                                        </p:tgtEl>
                                        <p:attrNameLst>
                                          <p:attrName>style.visibility</p:attrName>
                                        </p:attrNameLst>
                                      </p:cBhvr>
                                      <p:to>
                                        <p:strVal val="visible"/>
                                      </p:to>
                                    </p:set>
                                    <p:animEffect transition="in" filter="wipe(down)">
                                      <p:cBhvr>
                                        <p:cTn id="74" dur="580">
                                          <p:stCondLst>
                                            <p:cond delay="0"/>
                                          </p:stCondLst>
                                        </p:cTn>
                                        <p:tgtEl>
                                          <p:spTgt spid="24"/>
                                        </p:tgtEl>
                                      </p:cBhvr>
                                    </p:animEffect>
                                    <p:anim calcmode="lin" valueType="num">
                                      <p:cBhvr>
                                        <p:cTn id="75"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80" dur="26">
                                          <p:stCondLst>
                                            <p:cond delay="650"/>
                                          </p:stCondLst>
                                        </p:cTn>
                                        <p:tgtEl>
                                          <p:spTgt spid="24"/>
                                        </p:tgtEl>
                                      </p:cBhvr>
                                      <p:to x="100000" y="60000"/>
                                    </p:animScale>
                                    <p:animScale>
                                      <p:cBhvr>
                                        <p:cTn id="81" dur="166" decel="50000">
                                          <p:stCondLst>
                                            <p:cond delay="676"/>
                                          </p:stCondLst>
                                        </p:cTn>
                                        <p:tgtEl>
                                          <p:spTgt spid="24"/>
                                        </p:tgtEl>
                                      </p:cBhvr>
                                      <p:to x="100000" y="100000"/>
                                    </p:animScale>
                                    <p:animScale>
                                      <p:cBhvr>
                                        <p:cTn id="82" dur="26">
                                          <p:stCondLst>
                                            <p:cond delay="1312"/>
                                          </p:stCondLst>
                                        </p:cTn>
                                        <p:tgtEl>
                                          <p:spTgt spid="24"/>
                                        </p:tgtEl>
                                      </p:cBhvr>
                                      <p:to x="100000" y="80000"/>
                                    </p:animScale>
                                    <p:animScale>
                                      <p:cBhvr>
                                        <p:cTn id="83" dur="166" decel="50000">
                                          <p:stCondLst>
                                            <p:cond delay="1338"/>
                                          </p:stCondLst>
                                        </p:cTn>
                                        <p:tgtEl>
                                          <p:spTgt spid="24"/>
                                        </p:tgtEl>
                                      </p:cBhvr>
                                      <p:to x="100000" y="100000"/>
                                    </p:animScale>
                                    <p:animScale>
                                      <p:cBhvr>
                                        <p:cTn id="84" dur="26">
                                          <p:stCondLst>
                                            <p:cond delay="1642"/>
                                          </p:stCondLst>
                                        </p:cTn>
                                        <p:tgtEl>
                                          <p:spTgt spid="24"/>
                                        </p:tgtEl>
                                      </p:cBhvr>
                                      <p:to x="100000" y="90000"/>
                                    </p:animScale>
                                    <p:animScale>
                                      <p:cBhvr>
                                        <p:cTn id="85" dur="166" decel="50000">
                                          <p:stCondLst>
                                            <p:cond delay="1668"/>
                                          </p:stCondLst>
                                        </p:cTn>
                                        <p:tgtEl>
                                          <p:spTgt spid="24"/>
                                        </p:tgtEl>
                                      </p:cBhvr>
                                      <p:to x="100000" y="100000"/>
                                    </p:animScale>
                                    <p:animScale>
                                      <p:cBhvr>
                                        <p:cTn id="86" dur="26">
                                          <p:stCondLst>
                                            <p:cond delay="1808"/>
                                          </p:stCondLst>
                                        </p:cTn>
                                        <p:tgtEl>
                                          <p:spTgt spid="24"/>
                                        </p:tgtEl>
                                      </p:cBhvr>
                                      <p:to x="100000" y="95000"/>
                                    </p:animScale>
                                    <p:animScale>
                                      <p:cBhvr>
                                        <p:cTn id="87" dur="166" decel="50000">
                                          <p:stCondLst>
                                            <p:cond delay="1834"/>
                                          </p:stCondLst>
                                        </p:cTn>
                                        <p:tgtEl>
                                          <p:spTgt spid="24"/>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wipe(down)">
                                      <p:cBhvr>
                                        <p:cTn id="92" dur="580">
                                          <p:stCondLst>
                                            <p:cond delay="0"/>
                                          </p:stCondLst>
                                        </p:cTn>
                                        <p:tgtEl>
                                          <p:spTgt spid="25"/>
                                        </p:tgtEl>
                                      </p:cBhvr>
                                    </p:animEffect>
                                    <p:anim calcmode="lin" valueType="num">
                                      <p:cBhvr>
                                        <p:cTn id="93"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98" dur="26">
                                          <p:stCondLst>
                                            <p:cond delay="650"/>
                                          </p:stCondLst>
                                        </p:cTn>
                                        <p:tgtEl>
                                          <p:spTgt spid="25"/>
                                        </p:tgtEl>
                                      </p:cBhvr>
                                      <p:to x="100000" y="60000"/>
                                    </p:animScale>
                                    <p:animScale>
                                      <p:cBhvr>
                                        <p:cTn id="99" dur="166" decel="50000">
                                          <p:stCondLst>
                                            <p:cond delay="676"/>
                                          </p:stCondLst>
                                        </p:cTn>
                                        <p:tgtEl>
                                          <p:spTgt spid="25"/>
                                        </p:tgtEl>
                                      </p:cBhvr>
                                      <p:to x="100000" y="100000"/>
                                    </p:animScale>
                                    <p:animScale>
                                      <p:cBhvr>
                                        <p:cTn id="100" dur="26">
                                          <p:stCondLst>
                                            <p:cond delay="1312"/>
                                          </p:stCondLst>
                                        </p:cTn>
                                        <p:tgtEl>
                                          <p:spTgt spid="25"/>
                                        </p:tgtEl>
                                      </p:cBhvr>
                                      <p:to x="100000" y="80000"/>
                                    </p:animScale>
                                    <p:animScale>
                                      <p:cBhvr>
                                        <p:cTn id="101" dur="166" decel="50000">
                                          <p:stCondLst>
                                            <p:cond delay="1338"/>
                                          </p:stCondLst>
                                        </p:cTn>
                                        <p:tgtEl>
                                          <p:spTgt spid="25"/>
                                        </p:tgtEl>
                                      </p:cBhvr>
                                      <p:to x="100000" y="100000"/>
                                    </p:animScale>
                                    <p:animScale>
                                      <p:cBhvr>
                                        <p:cTn id="102" dur="26">
                                          <p:stCondLst>
                                            <p:cond delay="1642"/>
                                          </p:stCondLst>
                                        </p:cTn>
                                        <p:tgtEl>
                                          <p:spTgt spid="25"/>
                                        </p:tgtEl>
                                      </p:cBhvr>
                                      <p:to x="100000" y="90000"/>
                                    </p:animScale>
                                    <p:animScale>
                                      <p:cBhvr>
                                        <p:cTn id="103" dur="166" decel="50000">
                                          <p:stCondLst>
                                            <p:cond delay="1668"/>
                                          </p:stCondLst>
                                        </p:cTn>
                                        <p:tgtEl>
                                          <p:spTgt spid="25"/>
                                        </p:tgtEl>
                                      </p:cBhvr>
                                      <p:to x="100000" y="100000"/>
                                    </p:animScale>
                                    <p:animScale>
                                      <p:cBhvr>
                                        <p:cTn id="104" dur="26">
                                          <p:stCondLst>
                                            <p:cond delay="1808"/>
                                          </p:stCondLst>
                                        </p:cTn>
                                        <p:tgtEl>
                                          <p:spTgt spid="25"/>
                                        </p:tgtEl>
                                      </p:cBhvr>
                                      <p:to x="100000" y="95000"/>
                                    </p:animScale>
                                    <p:animScale>
                                      <p:cBhvr>
                                        <p:cTn id="105" dur="166" decel="50000">
                                          <p:stCondLst>
                                            <p:cond delay="1834"/>
                                          </p:stCondLst>
                                        </p:cTn>
                                        <p:tgtEl>
                                          <p:spTgt spid="25"/>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26" presetClass="entr" presetSubtype="0" fill="hold" grpId="0" nodeType="click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wipe(down)">
                                      <p:cBhvr>
                                        <p:cTn id="110" dur="580">
                                          <p:stCondLst>
                                            <p:cond delay="0"/>
                                          </p:stCondLst>
                                        </p:cTn>
                                        <p:tgtEl>
                                          <p:spTgt spid="27"/>
                                        </p:tgtEl>
                                      </p:cBhvr>
                                    </p:animEffect>
                                    <p:anim calcmode="lin" valueType="num">
                                      <p:cBhvr>
                                        <p:cTn id="111"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116" dur="26">
                                          <p:stCondLst>
                                            <p:cond delay="650"/>
                                          </p:stCondLst>
                                        </p:cTn>
                                        <p:tgtEl>
                                          <p:spTgt spid="27"/>
                                        </p:tgtEl>
                                      </p:cBhvr>
                                      <p:to x="100000" y="60000"/>
                                    </p:animScale>
                                    <p:animScale>
                                      <p:cBhvr>
                                        <p:cTn id="117" dur="166" decel="50000">
                                          <p:stCondLst>
                                            <p:cond delay="676"/>
                                          </p:stCondLst>
                                        </p:cTn>
                                        <p:tgtEl>
                                          <p:spTgt spid="27"/>
                                        </p:tgtEl>
                                      </p:cBhvr>
                                      <p:to x="100000" y="100000"/>
                                    </p:animScale>
                                    <p:animScale>
                                      <p:cBhvr>
                                        <p:cTn id="118" dur="26">
                                          <p:stCondLst>
                                            <p:cond delay="1312"/>
                                          </p:stCondLst>
                                        </p:cTn>
                                        <p:tgtEl>
                                          <p:spTgt spid="27"/>
                                        </p:tgtEl>
                                      </p:cBhvr>
                                      <p:to x="100000" y="80000"/>
                                    </p:animScale>
                                    <p:animScale>
                                      <p:cBhvr>
                                        <p:cTn id="119" dur="166" decel="50000">
                                          <p:stCondLst>
                                            <p:cond delay="1338"/>
                                          </p:stCondLst>
                                        </p:cTn>
                                        <p:tgtEl>
                                          <p:spTgt spid="27"/>
                                        </p:tgtEl>
                                      </p:cBhvr>
                                      <p:to x="100000" y="100000"/>
                                    </p:animScale>
                                    <p:animScale>
                                      <p:cBhvr>
                                        <p:cTn id="120" dur="26">
                                          <p:stCondLst>
                                            <p:cond delay="1642"/>
                                          </p:stCondLst>
                                        </p:cTn>
                                        <p:tgtEl>
                                          <p:spTgt spid="27"/>
                                        </p:tgtEl>
                                      </p:cBhvr>
                                      <p:to x="100000" y="90000"/>
                                    </p:animScale>
                                    <p:animScale>
                                      <p:cBhvr>
                                        <p:cTn id="121" dur="166" decel="50000">
                                          <p:stCondLst>
                                            <p:cond delay="1668"/>
                                          </p:stCondLst>
                                        </p:cTn>
                                        <p:tgtEl>
                                          <p:spTgt spid="27"/>
                                        </p:tgtEl>
                                      </p:cBhvr>
                                      <p:to x="100000" y="100000"/>
                                    </p:animScale>
                                    <p:animScale>
                                      <p:cBhvr>
                                        <p:cTn id="122" dur="26">
                                          <p:stCondLst>
                                            <p:cond delay="1808"/>
                                          </p:stCondLst>
                                        </p:cTn>
                                        <p:tgtEl>
                                          <p:spTgt spid="27"/>
                                        </p:tgtEl>
                                      </p:cBhvr>
                                      <p:to x="100000" y="95000"/>
                                    </p:animScale>
                                    <p:animScale>
                                      <p:cBhvr>
                                        <p:cTn id="123" dur="166" decel="50000">
                                          <p:stCondLst>
                                            <p:cond delay="1834"/>
                                          </p:stCondLst>
                                        </p:cTn>
                                        <p:tgtEl>
                                          <p:spTgt spid="27"/>
                                        </p:tgtEl>
                                      </p:cBhvr>
                                      <p:to x="100000" y="100000"/>
                                    </p:animScale>
                                  </p:childTnLst>
                                </p:cTn>
                              </p:par>
                            </p:childTnLst>
                          </p:cTn>
                        </p:par>
                      </p:childTnLst>
                    </p:cTn>
                  </p:par>
                  <p:par>
                    <p:cTn id="124" fill="hold">
                      <p:stCondLst>
                        <p:cond delay="indefinite"/>
                      </p:stCondLst>
                      <p:childTnLst>
                        <p:par>
                          <p:cTn id="125" fill="hold">
                            <p:stCondLst>
                              <p:cond delay="0"/>
                            </p:stCondLst>
                            <p:childTnLst>
                              <p:par>
                                <p:cTn id="126" presetID="16" presetClass="entr" presetSubtype="21" fill="hold" grpId="0" nodeType="clickEffect">
                                  <p:stCondLst>
                                    <p:cond delay="0"/>
                                  </p:stCondLst>
                                  <p:childTnLst>
                                    <p:set>
                                      <p:cBhvr>
                                        <p:cTn id="127" dur="1" fill="hold">
                                          <p:stCondLst>
                                            <p:cond delay="0"/>
                                          </p:stCondLst>
                                        </p:cTn>
                                        <p:tgtEl>
                                          <p:spTgt spid="28"/>
                                        </p:tgtEl>
                                        <p:attrNameLst>
                                          <p:attrName>style.visibility</p:attrName>
                                        </p:attrNameLst>
                                      </p:cBhvr>
                                      <p:to>
                                        <p:strVal val="visible"/>
                                      </p:to>
                                    </p:set>
                                    <p:animEffect transition="in" filter="barn(inVertical)">
                                      <p:cBhvr>
                                        <p:cTn id="128" dur="500"/>
                                        <p:tgtEl>
                                          <p:spTgt spid="28"/>
                                        </p:tgtEl>
                                      </p:cBhvr>
                                    </p:animEffect>
                                  </p:childTnLst>
                                </p:cTn>
                              </p:par>
                            </p:childTnLst>
                          </p:cTn>
                        </p:par>
                      </p:childTnLst>
                    </p:cTn>
                  </p:par>
                  <p:par>
                    <p:cTn id="129" fill="hold">
                      <p:stCondLst>
                        <p:cond delay="indefinite"/>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21"/>
                                        </p:tgtEl>
                                        <p:attrNameLst>
                                          <p:attrName>style.visibility</p:attrName>
                                        </p:attrNameLst>
                                      </p:cBhvr>
                                      <p:to>
                                        <p:strVal val="visible"/>
                                      </p:to>
                                    </p:set>
                                    <p:anim calcmode="lin" valueType="num">
                                      <p:cBhvr>
                                        <p:cTn id="133" dur="500" fill="hold"/>
                                        <p:tgtEl>
                                          <p:spTgt spid="21"/>
                                        </p:tgtEl>
                                        <p:attrNameLst>
                                          <p:attrName>ppt_w</p:attrName>
                                        </p:attrNameLst>
                                      </p:cBhvr>
                                      <p:tavLst>
                                        <p:tav tm="0">
                                          <p:val>
                                            <p:fltVal val="0"/>
                                          </p:val>
                                        </p:tav>
                                        <p:tav tm="100000">
                                          <p:val>
                                            <p:strVal val="#ppt_w"/>
                                          </p:val>
                                        </p:tav>
                                      </p:tavLst>
                                    </p:anim>
                                    <p:anim calcmode="lin" valueType="num">
                                      <p:cBhvr>
                                        <p:cTn id="134" dur="500" fill="hold"/>
                                        <p:tgtEl>
                                          <p:spTgt spid="21"/>
                                        </p:tgtEl>
                                        <p:attrNameLst>
                                          <p:attrName>ppt_h</p:attrName>
                                        </p:attrNameLst>
                                      </p:cBhvr>
                                      <p:tavLst>
                                        <p:tav tm="0">
                                          <p:val>
                                            <p:fltVal val="0"/>
                                          </p:val>
                                        </p:tav>
                                        <p:tav tm="100000">
                                          <p:val>
                                            <p:strVal val="#ppt_h"/>
                                          </p:val>
                                        </p:tav>
                                      </p:tavLst>
                                    </p:anim>
                                    <p:animEffect transition="in" filter="fade">
                                      <p:cBhvr>
                                        <p:cTn id="135" dur="500"/>
                                        <p:tgtEl>
                                          <p:spTgt spid="21"/>
                                        </p:tgtEl>
                                      </p:cBhvr>
                                    </p:animEffect>
                                  </p:childTnLst>
                                </p:cTn>
                              </p:par>
                            </p:childTnLst>
                          </p:cTn>
                        </p:par>
                      </p:childTnLst>
                    </p:cTn>
                  </p:par>
                  <p:par>
                    <p:cTn id="136" fill="hold">
                      <p:stCondLst>
                        <p:cond delay="indefinite"/>
                      </p:stCondLst>
                      <p:childTnLst>
                        <p:par>
                          <p:cTn id="137" fill="hold">
                            <p:stCondLst>
                              <p:cond delay="0"/>
                            </p:stCondLst>
                            <p:childTnLst>
                              <p:par>
                                <p:cTn id="138" presetID="26" presetClass="entr" presetSubtype="0" fill="hold" grpId="0" nodeType="clickEffect">
                                  <p:stCondLst>
                                    <p:cond delay="0"/>
                                  </p:stCondLst>
                                  <p:childTnLst>
                                    <p:set>
                                      <p:cBhvr>
                                        <p:cTn id="139" dur="1" fill="hold">
                                          <p:stCondLst>
                                            <p:cond delay="0"/>
                                          </p:stCondLst>
                                        </p:cTn>
                                        <p:tgtEl>
                                          <p:spTgt spid="29"/>
                                        </p:tgtEl>
                                        <p:attrNameLst>
                                          <p:attrName>style.visibility</p:attrName>
                                        </p:attrNameLst>
                                      </p:cBhvr>
                                      <p:to>
                                        <p:strVal val="visible"/>
                                      </p:to>
                                    </p:set>
                                    <p:animEffect transition="in" filter="wipe(down)">
                                      <p:cBhvr>
                                        <p:cTn id="140" dur="580">
                                          <p:stCondLst>
                                            <p:cond delay="0"/>
                                          </p:stCondLst>
                                        </p:cTn>
                                        <p:tgtEl>
                                          <p:spTgt spid="29"/>
                                        </p:tgtEl>
                                      </p:cBhvr>
                                    </p:animEffect>
                                    <p:anim calcmode="lin" valueType="num">
                                      <p:cBhvr>
                                        <p:cTn id="141"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42"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43"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44"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45"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46" dur="26">
                                          <p:stCondLst>
                                            <p:cond delay="650"/>
                                          </p:stCondLst>
                                        </p:cTn>
                                        <p:tgtEl>
                                          <p:spTgt spid="29"/>
                                        </p:tgtEl>
                                      </p:cBhvr>
                                      <p:to x="100000" y="60000"/>
                                    </p:animScale>
                                    <p:animScale>
                                      <p:cBhvr>
                                        <p:cTn id="147" dur="166" decel="50000">
                                          <p:stCondLst>
                                            <p:cond delay="676"/>
                                          </p:stCondLst>
                                        </p:cTn>
                                        <p:tgtEl>
                                          <p:spTgt spid="29"/>
                                        </p:tgtEl>
                                      </p:cBhvr>
                                      <p:to x="100000" y="100000"/>
                                    </p:animScale>
                                    <p:animScale>
                                      <p:cBhvr>
                                        <p:cTn id="148" dur="26">
                                          <p:stCondLst>
                                            <p:cond delay="1312"/>
                                          </p:stCondLst>
                                        </p:cTn>
                                        <p:tgtEl>
                                          <p:spTgt spid="29"/>
                                        </p:tgtEl>
                                      </p:cBhvr>
                                      <p:to x="100000" y="80000"/>
                                    </p:animScale>
                                    <p:animScale>
                                      <p:cBhvr>
                                        <p:cTn id="149" dur="166" decel="50000">
                                          <p:stCondLst>
                                            <p:cond delay="1338"/>
                                          </p:stCondLst>
                                        </p:cTn>
                                        <p:tgtEl>
                                          <p:spTgt spid="29"/>
                                        </p:tgtEl>
                                      </p:cBhvr>
                                      <p:to x="100000" y="100000"/>
                                    </p:animScale>
                                    <p:animScale>
                                      <p:cBhvr>
                                        <p:cTn id="150" dur="26">
                                          <p:stCondLst>
                                            <p:cond delay="1642"/>
                                          </p:stCondLst>
                                        </p:cTn>
                                        <p:tgtEl>
                                          <p:spTgt spid="29"/>
                                        </p:tgtEl>
                                      </p:cBhvr>
                                      <p:to x="100000" y="90000"/>
                                    </p:animScale>
                                    <p:animScale>
                                      <p:cBhvr>
                                        <p:cTn id="151" dur="166" decel="50000">
                                          <p:stCondLst>
                                            <p:cond delay="1668"/>
                                          </p:stCondLst>
                                        </p:cTn>
                                        <p:tgtEl>
                                          <p:spTgt spid="29"/>
                                        </p:tgtEl>
                                      </p:cBhvr>
                                      <p:to x="100000" y="100000"/>
                                    </p:animScale>
                                    <p:animScale>
                                      <p:cBhvr>
                                        <p:cTn id="152" dur="26">
                                          <p:stCondLst>
                                            <p:cond delay="1808"/>
                                          </p:stCondLst>
                                        </p:cTn>
                                        <p:tgtEl>
                                          <p:spTgt spid="29"/>
                                        </p:tgtEl>
                                      </p:cBhvr>
                                      <p:to x="100000" y="95000"/>
                                    </p:animScale>
                                    <p:animScale>
                                      <p:cBhvr>
                                        <p:cTn id="153" dur="166" decel="50000">
                                          <p:stCondLst>
                                            <p:cond delay="1834"/>
                                          </p:stCondLst>
                                        </p:cTn>
                                        <p:tgtEl>
                                          <p:spTgt spid="29"/>
                                        </p:tgtEl>
                                      </p:cBhvr>
                                      <p:to x="100000" y="100000"/>
                                    </p:animScale>
                                  </p:childTnLst>
                                </p:cTn>
                              </p:par>
                            </p:childTnLst>
                          </p:cTn>
                        </p:par>
                      </p:childTnLst>
                    </p:cTn>
                  </p:par>
                  <p:par>
                    <p:cTn id="154" fill="hold">
                      <p:stCondLst>
                        <p:cond delay="indefinite"/>
                      </p:stCondLst>
                      <p:childTnLst>
                        <p:par>
                          <p:cTn id="155" fill="hold">
                            <p:stCondLst>
                              <p:cond delay="0"/>
                            </p:stCondLst>
                            <p:childTnLst>
                              <p:par>
                                <p:cTn id="156" presetID="31" presetClass="entr" presetSubtype="0" fill="hold" grpId="0" nodeType="clickEffect">
                                  <p:stCondLst>
                                    <p:cond delay="0"/>
                                  </p:stCondLst>
                                  <p:childTnLst>
                                    <p:set>
                                      <p:cBhvr>
                                        <p:cTn id="157" dur="1" fill="hold">
                                          <p:stCondLst>
                                            <p:cond delay="0"/>
                                          </p:stCondLst>
                                        </p:cTn>
                                        <p:tgtEl>
                                          <p:spTgt spid="8"/>
                                        </p:tgtEl>
                                        <p:attrNameLst>
                                          <p:attrName>style.visibility</p:attrName>
                                        </p:attrNameLst>
                                      </p:cBhvr>
                                      <p:to>
                                        <p:strVal val="visible"/>
                                      </p:to>
                                    </p:set>
                                    <p:anim calcmode="lin" valueType="num">
                                      <p:cBhvr>
                                        <p:cTn id="158" dur="1000" fill="hold"/>
                                        <p:tgtEl>
                                          <p:spTgt spid="8"/>
                                        </p:tgtEl>
                                        <p:attrNameLst>
                                          <p:attrName>ppt_w</p:attrName>
                                        </p:attrNameLst>
                                      </p:cBhvr>
                                      <p:tavLst>
                                        <p:tav tm="0">
                                          <p:val>
                                            <p:fltVal val="0"/>
                                          </p:val>
                                        </p:tav>
                                        <p:tav tm="100000">
                                          <p:val>
                                            <p:strVal val="#ppt_w"/>
                                          </p:val>
                                        </p:tav>
                                      </p:tavLst>
                                    </p:anim>
                                    <p:anim calcmode="lin" valueType="num">
                                      <p:cBhvr>
                                        <p:cTn id="159" dur="1000" fill="hold"/>
                                        <p:tgtEl>
                                          <p:spTgt spid="8"/>
                                        </p:tgtEl>
                                        <p:attrNameLst>
                                          <p:attrName>ppt_h</p:attrName>
                                        </p:attrNameLst>
                                      </p:cBhvr>
                                      <p:tavLst>
                                        <p:tav tm="0">
                                          <p:val>
                                            <p:fltVal val="0"/>
                                          </p:val>
                                        </p:tav>
                                        <p:tav tm="100000">
                                          <p:val>
                                            <p:strVal val="#ppt_h"/>
                                          </p:val>
                                        </p:tav>
                                      </p:tavLst>
                                    </p:anim>
                                    <p:anim calcmode="lin" valueType="num">
                                      <p:cBhvr>
                                        <p:cTn id="160" dur="1000" fill="hold"/>
                                        <p:tgtEl>
                                          <p:spTgt spid="8"/>
                                        </p:tgtEl>
                                        <p:attrNameLst>
                                          <p:attrName>style.rotation</p:attrName>
                                        </p:attrNameLst>
                                      </p:cBhvr>
                                      <p:tavLst>
                                        <p:tav tm="0">
                                          <p:val>
                                            <p:fltVal val="90"/>
                                          </p:val>
                                        </p:tav>
                                        <p:tav tm="100000">
                                          <p:val>
                                            <p:fltVal val="0"/>
                                          </p:val>
                                        </p:tav>
                                      </p:tavLst>
                                    </p:anim>
                                    <p:animEffect transition="in" filter="fade">
                                      <p:cBhvr>
                                        <p:cTn id="161" dur="1000"/>
                                        <p:tgtEl>
                                          <p:spTgt spid="8"/>
                                        </p:tgtEl>
                                      </p:cBhvr>
                                    </p:animEffect>
                                  </p:childTnLst>
                                </p:cTn>
                              </p:par>
                            </p:childTnLst>
                          </p:cTn>
                        </p:par>
                      </p:childTnLst>
                    </p:cTn>
                  </p:par>
                  <p:par>
                    <p:cTn id="162" fill="hold">
                      <p:stCondLst>
                        <p:cond delay="indefinite"/>
                      </p:stCondLst>
                      <p:childTnLst>
                        <p:par>
                          <p:cTn id="163" fill="hold">
                            <p:stCondLst>
                              <p:cond delay="0"/>
                            </p:stCondLst>
                            <p:childTnLst>
                              <p:par>
                                <p:cTn id="164" presetID="31" presetClass="entr" presetSubtype="0" fill="hold" grpId="0" nodeType="clickEffect">
                                  <p:stCondLst>
                                    <p:cond delay="0"/>
                                  </p:stCondLst>
                                  <p:childTnLst>
                                    <p:set>
                                      <p:cBhvr>
                                        <p:cTn id="165" dur="1" fill="hold">
                                          <p:stCondLst>
                                            <p:cond delay="0"/>
                                          </p:stCondLst>
                                        </p:cTn>
                                        <p:tgtEl>
                                          <p:spTgt spid="11"/>
                                        </p:tgtEl>
                                        <p:attrNameLst>
                                          <p:attrName>style.visibility</p:attrName>
                                        </p:attrNameLst>
                                      </p:cBhvr>
                                      <p:to>
                                        <p:strVal val="visible"/>
                                      </p:to>
                                    </p:set>
                                    <p:anim calcmode="lin" valueType="num">
                                      <p:cBhvr>
                                        <p:cTn id="166" dur="1000" fill="hold"/>
                                        <p:tgtEl>
                                          <p:spTgt spid="11"/>
                                        </p:tgtEl>
                                        <p:attrNameLst>
                                          <p:attrName>ppt_w</p:attrName>
                                        </p:attrNameLst>
                                      </p:cBhvr>
                                      <p:tavLst>
                                        <p:tav tm="0">
                                          <p:val>
                                            <p:fltVal val="0"/>
                                          </p:val>
                                        </p:tav>
                                        <p:tav tm="100000">
                                          <p:val>
                                            <p:strVal val="#ppt_w"/>
                                          </p:val>
                                        </p:tav>
                                      </p:tavLst>
                                    </p:anim>
                                    <p:anim calcmode="lin" valueType="num">
                                      <p:cBhvr>
                                        <p:cTn id="167" dur="1000" fill="hold"/>
                                        <p:tgtEl>
                                          <p:spTgt spid="11"/>
                                        </p:tgtEl>
                                        <p:attrNameLst>
                                          <p:attrName>ppt_h</p:attrName>
                                        </p:attrNameLst>
                                      </p:cBhvr>
                                      <p:tavLst>
                                        <p:tav tm="0">
                                          <p:val>
                                            <p:fltVal val="0"/>
                                          </p:val>
                                        </p:tav>
                                        <p:tav tm="100000">
                                          <p:val>
                                            <p:strVal val="#ppt_h"/>
                                          </p:val>
                                        </p:tav>
                                      </p:tavLst>
                                    </p:anim>
                                    <p:anim calcmode="lin" valueType="num">
                                      <p:cBhvr>
                                        <p:cTn id="168" dur="1000" fill="hold"/>
                                        <p:tgtEl>
                                          <p:spTgt spid="11"/>
                                        </p:tgtEl>
                                        <p:attrNameLst>
                                          <p:attrName>style.rotation</p:attrName>
                                        </p:attrNameLst>
                                      </p:cBhvr>
                                      <p:tavLst>
                                        <p:tav tm="0">
                                          <p:val>
                                            <p:fltVal val="90"/>
                                          </p:val>
                                        </p:tav>
                                        <p:tav tm="100000">
                                          <p:val>
                                            <p:fltVal val="0"/>
                                          </p:val>
                                        </p:tav>
                                      </p:tavLst>
                                    </p:anim>
                                    <p:animEffect transition="in" filter="fade">
                                      <p:cBhvr>
                                        <p:cTn id="169" dur="1000"/>
                                        <p:tgtEl>
                                          <p:spTgt spid="11"/>
                                        </p:tgtEl>
                                      </p:cBhvr>
                                    </p:animEffect>
                                  </p:childTnLst>
                                </p:cTn>
                              </p:par>
                            </p:childTnLst>
                          </p:cTn>
                        </p:par>
                      </p:childTnLst>
                    </p:cTn>
                  </p:par>
                  <p:par>
                    <p:cTn id="170" fill="hold">
                      <p:stCondLst>
                        <p:cond delay="indefinite"/>
                      </p:stCondLst>
                      <p:childTnLst>
                        <p:par>
                          <p:cTn id="171" fill="hold">
                            <p:stCondLst>
                              <p:cond delay="0"/>
                            </p:stCondLst>
                            <p:childTnLst>
                              <p:par>
                                <p:cTn id="172" presetID="31" presetClass="entr" presetSubtype="0" fill="hold" grpId="0" nodeType="clickEffect">
                                  <p:stCondLst>
                                    <p:cond delay="0"/>
                                  </p:stCondLst>
                                  <p:childTnLst>
                                    <p:set>
                                      <p:cBhvr>
                                        <p:cTn id="173" dur="1" fill="hold">
                                          <p:stCondLst>
                                            <p:cond delay="0"/>
                                          </p:stCondLst>
                                        </p:cTn>
                                        <p:tgtEl>
                                          <p:spTgt spid="18"/>
                                        </p:tgtEl>
                                        <p:attrNameLst>
                                          <p:attrName>style.visibility</p:attrName>
                                        </p:attrNameLst>
                                      </p:cBhvr>
                                      <p:to>
                                        <p:strVal val="visible"/>
                                      </p:to>
                                    </p:set>
                                    <p:anim calcmode="lin" valueType="num">
                                      <p:cBhvr>
                                        <p:cTn id="174" dur="1000" fill="hold"/>
                                        <p:tgtEl>
                                          <p:spTgt spid="18"/>
                                        </p:tgtEl>
                                        <p:attrNameLst>
                                          <p:attrName>ppt_w</p:attrName>
                                        </p:attrNameLst>
                                      </p:cBhvr>
                                      <p:tavLst>
                                        <p:tav tm="0">
                                          <p:val>
                                            <p:fltVal val="0"/>
                                          </p:val>
                                        </p:tav>
                                        <p:tav tm="100000">
                                          <p:val>
                                            <p:strVal val="#ppt_w"/>
                                          </p:val>
                                        </p:tav>
                                      </p:tavLst>
                                    </p:anim>
                                    <p:anim calcmode="lin" valueType="num">
                                      <p:cBhvr>
                                        <p:cTn id="175" dur="1000" fill="hold"/>
                                        <p:tgtEl>
                                          <p:spTgt spid="18"/>
                                        </p:tgtEl>
                                        <p:attrNameLst>
                                          <p:attrName>ppt_h</p:attrName>
                                        </p:attrNameLst>
                                      </p:cBhvr>
                                      <p:tavLst>
                                        <p:tav tm="0">
                                          <p:val>
                                            <p:fltVal val="0"/>
                                          </p:val>
                                        </p:tav>
                                        <p:tav tm="100000">
                                          <p:val>
                                            <p:strVal val="#ppt_h"/>
                                          </p:val>
                                        </p:tav>
                                      </p:tavLst>
                                    </p:anim>
                                    <p:anim calcmode="lin" valueType="num">
                                      <p:cBhvr>
                                        <p:cTn id="176" dur="1000" fill="hold"/>
                                        <p:tgtEl>
                                          <p:spTgt spid="18"/>
                                        </p:tgtEl>
                                        <p:attrNameLst>
                                          <p:attrName>style.rotation</p:attrName>
                                        </p:attrNameLst>
                                      </p:cBhvr>
                                      <p:tavLst>
                                        <p:tav tm="0">
                                          <p:val>
                                            <p:fltVal val="90"/>
                                          </p:val>
                                        </p:tav>
                                        <p:tav tm="100000">
                                          <p:val>
                                            <p:fltVal val="0"/>
                                          </p:val>
                                        </p:tav>
                                      </p:tavLst>
                                    </p:anim>
                                    <p:animEffect transition="in" filter="fade">
                                      <p:cBhvr>
                                        <p:cTn id="177"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1" grpId="0" animBg="1"/>
      <p:bldP spid="18" grpId="0" animBg="1"/>
      <p:bldP spid="21" grpId="0" animBg="1"/>
      <p:bldP spid="9" grpId="0" animBg="1"/>
      <p:bldP spid="22" grpId="0" animBg="1"/>
      <p:bldP spid="23" grpId="0" animBg="1"/>
      <p:bldP spid="24" grpId="0" animBg="1"/>
      <p:bldP spid="25" grpId="0" animBg="1"/>
      <p:bldP spid="26" grpId="0" animBg="1"/>
      <p:bldP spid="27" grpId="0" animBg="1"/>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6EDFA2AB-279C-CCA0-18AF-97CDFD54C0AE}"/>
              </a:ext>
            </a:extLst>
          </p:cNvPr>
          <p:cNvSpPr/>
          <p:nvPr/>
        </p:nvSpPr>
        <p:spPr>
          <a:xfrm>
            <a:off x="514662" y="285750"/>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3</a:t>
            </a:r>
          </a:p>
        </p:txBody>
      </p:sp>
      <p:sp>
        <p:nvSpPr>
          <p:cNvPr id="3" name="Ellipse 2">
            <a:extLst>
              <a:ext uri="{FF2B5EF4-FFF2-40B4-BE49-F238E27FC236}">
                <a16:creationId xmlns:a16="http://schemas.microsoft.com/office/drawing/2014/main" id="{D9A1DA27-C0F2-2027-B6A4-AF58C87B437D}"/>
              </a:ext>
            </a:extLst>
          </p:cNvPr>
          <p:cNvSpPr/>
          <p:nvPr/>
        </p:nvSpPr>
        <p:spPr>
          <a:xfrm>
            <a:off x="1259174" y="285750"/>
            <a:ext cx="10283252" cy="883483"/>
          </a:xfrm>
          <a:prstGeom prst="ellipse">
            <a:avLst/>
          </a:prstGeom>
          <a:solidFill>
            <a:srgbClr val="EEE08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C00000"/>
                </a:solidFill>
                <a:latin typeface="Forte" panose="03060902040502070203" pitchFamily="66" charset="0"/>
              </a:rPr>
              <a:t>Plan de la présentation</a:t>
            </a:r>
          </a:p>
        </p:txBody>
      </p:sp>
      <p:sp>
        <p:nvSpPr>
          <p:cNvPr id="4" name="Ellipse 3">
            <a:extLst>
              <a:ext uri="{FF2B5EF4-FFF2-40B4-BE49-F238E27FC236}">
                <a16:creationId xmlns:a16="http://schemas.microsoft.com/office/drawing/2014/main" id="{3E4D58C0-CCCC-7541-1AF6-5DD2FD219809}"/>
              </a:ext>
            </a:extLst>
          </p:cNvPr>
          <p:cNvSpPr/>
          <p:nvPr/>
        </p:nvSpPr>
        <p:spPr>
          <a:xfrm>
            <a:off x="331033" y="1658285"/>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1</a:t>
            </a:r>
          </a:p>
        </p:txBody>
      </p:sp>
      <p:sp>
        <p:nvSpPr>
          <p:cNvPr id="13" name="Ellipse 12">
            <a:extLst>
              <a:ext uri="{FF2B5EF4-FFF2-40B4-BE49-F238E27FC236}">
                <a16:creationId xmlns:a16="http://schemas.microsoft.com/office/drawing/2014/main" id="{BECC29EF-5754-147E-1E8C-B1876B305258}"/>
              </a:ext>
            </a:extLst>
          </p:cNvPr>
          <p:cNvSpPr/>
          <p:nvPr/>
        </p:nvSpPr>
        <p:spPr>
          <a:xfrm>
            <a:off x="304800" y="2876233"/>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2</a:t>
            </a:r>
          </a:p>
        </p:txBody>
      </p:sp>
      <p:sp>
        <p:nvSpPr>
          <p:cNvPr id="14" name="Ellipse 13">
            <a:extLst>
              <a:ext uri="{FF2B5EF4-FFF2-40B4-BE49-F238E27FC236}">
                <a16:creationId xmlns:a16="http://schemas.microsoft.com/office/drawing/2014/main" id="{4116FEF4-14DE-D9D2-E3C3-8B156AD3E821}"/>
              </a:ext>
            </a:extLst>
          </p:cNvPr>
          <p:cNvSpPr/>
          <p:nvPr/>
        </p:nvSpPr>
        <p:spPr>
          <a:xfrm>
            <a:off x="6620656" y="5234066"/>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8</a:t>
            </a:r>
          </a:p>
        </p:txBody>
      </p:sp>
      <p:sp>
        <p:nvSpPr>
          <p:cNvPr id="15" name="Ellipse 14">
            <a:extLst>
              <a:ext uri="{FF2B5EF4-FFF2-40B4-BE49-F238E27FC236}">
                <a16:creationId xmlns:a16="http://schemas.microsoft.com/office/drawing/2014/main" id="{B0B81A75-9A19-1573-65D0-553E1E8449A3}"/>
              </a:ext>
            </a:extLst>
          </p:cNvPr>
          <p:cNvSpPr/>
          <p:nvPr/>
        </p:nvSpPr>
        <p:spPr>
          <a:xfrm>
            <a:off x="6620656" y="3991131"/>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7</a:t>
            </a:r>
          </a:p>
        </p:txBody>
      </p:sp>
      <p:sp>
        <p:nvSpPr>
          <p:cNvPr id="16" name="Ellipse 15">
            <a:extLst>
              <a:ext uri="{FF2B5EF4-FFF2-40B4-BE49-F238E27FC236}">
                <a16:creationId xmlns:a16="http://schemas.microsoft.com/office/drawing/2014/main" id="{7BAA8C67-3A13-542A-9440-33D3ECEDF967}"/>
              </a:ext>
            </a:extLst>
          </p:cNvPr>
          <p:cNvSpPr/>
          <p:nvPr/>
        </p:nvSpPr>
        <p:spPr>
          <a:xfrm>
            <a:off x="331033" y="5317763"/>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4</a:t>
            </a:r>
          </a:p>
        </p:txBody>
      </p:sp>
      <p:sp>
        <p:nvSpPr>
          <p:cNvPr id="17" name="Ellipse 16">
            <a:extLst>
              <a:ext uri="{FF2B5EF4-FFF2-40B4-BE49-F238E27FC236}">
                <a16:creationId xmlns:a16="http://schemas.microsoft.com/office/drawing/2014/main" id="{7CF82E72-2080-089C-C686-4D6E4F1AE2C1}"/>
              </a:ext>
            </a:extLst>
          </p:cNvPr>
          <p:cNvSpPr/>
          <p:nvPr/>
        </p:nvSpPr>
        <p:spPr>
          <a:xfrm>
            <a:off x="331033" y="4054840"/>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3</a:t>
            </a:r>
          </a:p>
        </p:txBody>
      </p:sp>
      <p:sp>
        <p:nvSpPr>
          <p:cNvPr id="18" name="Ellipse 17">
            <a:extLst>
              <a:ext uri="{FF2B5EF4-FFF2-40B4-BE49-F238E27FC236}">
                <a16:creationId xmlns:a16="http://schemas.microsoft.com/office/drawing/2014/main" id="{0A83521B-94BE-F14A-B9F4-FEF0375DF350}"/>
              </a:ext>
            </a:extLst>
          </p:cNvPr>
          <p:cNvSpPr/>
          <p:nvPr/>
        </p:nvSpPr>
        <p:spPr>
          <a:xfrm>
            <a:off x="6620656" y="2818775"/>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6</a:t>
            </a:r>
          </a:p>
        </p:txBody>
      </p:sp>
      <p:sp>
        <p:nvSpPr>
          <p:cNvPr id="19" name="Ellipse 18">
            <a:extLst>
              <a:ext uri="{FF2B5EF4-FFF2-40B4-BE49-F238E27FC236}">
                <a16:creationId xmlns:a16="http://schemas.microsoft.com/office/drawing/2014/main" id="{ED5640A7-C303-81EA-3F04-DF3698F28947}"/>
              </a:ext>
            </a:extLst>
          </p:cNvPr>
          <p:cNvSpPr/>
          <p:nvPr/>
        </p:nvSpPr>
        <p:spPr>
          <a:xfrm>
            <a:off x="6620656" y="1575840"/>
            <a:ext cx="1109272" cy="100434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FFC000"/>
                </a:solidFill>
              </a:rPr>
              <a:t>5</a:t>
            </a:r>
          </a:p>
        </p:txBody>
      </p:sp>
      <p:sp>
        <p:nvSpPr>
          <p:cNvPr id="20" name="Rectangle : coins arrondis 19">
            <a:extLst>
              <a:ext uri="{FF2B5EF4-FFF2-40B4-BE49-F238E27FC236}">
                <a16:creationId xmlns:a16="http://schemas.microsoft.com/office/drawing/2014/main" id="{A25FBEF1-6709-C14D-655A-36A11F9237C2}"/>
              </a:ext>
            </a:extLst>
          </p:cNvPr>
          <p:cNvSpPr/>
          <p:nvPr/>
        </p:nvSpPr>
        <p:spPr>
          <a:xfrm>
            <a:off x="1545236" y="1624558"/>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Pourquoi se rassembler ?</a:t>
            </a:r>
          </a:p>
        </p:txBody>
      </p:sp>
      <p:sp>
        <p:nvSpPr>
          <p:cNvPr id="22" name="Rectangle : coins arrondis 21">
            <a:extLst>
              <a:ext uri="{FF2B5EF4-FFF2-40B4-BE49-F238E27FC236}">
                <a16:creationId xmlns:a16="http://schemas.microsoft.com/office/drawing/2014/main" id="{3C34D64A-667A-E4B3-E400-EB5BE578974F}"/>
              </a:ext>
            </a:extLst>
          </p:cNvPr>
          <p:cNvSpPr/>
          <p:nvPr/>
        </p:nvSpPr>
        <p:spPr>
          <a:xfrm>
            <a:off x="7856096" y="5250305"/>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Conclusions</a:t>
            </a:r>
          </a:p>
        </p:txBody>
      </p:sp>
      <p:sp>
        <p:nvSpPr>
          <p:cNvPr id="23" name="Rectangle : coins arrondis 22">
            <a:extLst>
              <a:ext uri="{FF2B5EF4-FFF2-40B4-BE49-F238E27FC236}">
                <a16:creationId xmlns:a16="http://schemas.microsoft.com/office/drawing/2014/main" id="{3DD478D8-D0E6-7F27-DB08-4BC1ABA312BA}"/>
              </a:ext>
            </a:extLst>
          </p:cNvPr>
          <p:cNvSpPr/>
          <p:nvPr/>
        </p:nvSpPr>
        <p:spPr>
          <a:xfrm>
            <a:off x="1592705" y="2861243"/>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L’unité du corps : qu’est-ce que c’est ?</a:t>
            </a:r>
          </a:p>
        </p:txBody>
      </p:sp>
      <p:sp>
        <p:nvSpPr>
          <p:cNvPr id="24" name="Rectangle : coins arrondis 23">
            <a:extLst>
              <a:ext uri="{FF2B5EF4-FFF2-40B4-BE49-F238E27FC236}">
                <a16:creationId xmlns:a16="http://schemas.microsoft.com/office/drawing/2014/main" id="{490618AF-EBAE-95C1-C3FD-3B6CDF753BCA}"/>
              </a:ext>
            </a:extLst>
          </p:cNvPr>
          <p:cNvSpPr/>
          <p:nvPr/>
        </p:nvSpPr>
        <p:spPr>
          <a:xfrm>
            <a:off x="1625808" y="5317763"/>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Séparation :  laquelle ?</a:t>
            </a:r>
          </a:p>
        </p:txBody>
      </p:sp>
      <p:sp>
        <p:nvSpPr>
          <p:cNvPr id="25" name="Rectangle : coins arrondis 24">
            <a:extLst>
              <a:ext uri="{FF2B5EF4-FFF2-40B4-BE49-F238E27FC236}">
                <a16:creationId xmlns:a16="http://schemas.microsoft.com/office/drawing/2014/main" id="{DFBF471D-662F-CB04-8A8C-3E9D66B36FCC}"/>
              </a:ext>
            </a:extLst>
          </p:cNvPr>
          <p:cNvSpPr/>
          <p:nvPr/>
        </p:nvSpPr>
        <p:spPr>
          <a:xfrm>
            <a:off x="1621436" y="4089503"/>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Avec qui prendre la Cène ?</a:t>
            </a:r>
          </a:p>
        </p:txBody>
      </p:sp>
      <p:sp>
        <p:nvSpPr>
          <p:cNvPr id="26" name="Rectangle : coins arrondis 25">
            <a:extLst>
              <a:ext uri="{FF2B5EF4-FFF2-40B4-BE49-F238E27FC236}">
                <a16:creationId xmlns:a16="http://schemas.microsoft.com/office/drawing/2014/main" id="{9ED87C46-308B-D9C1-C8AA-E49AEA8F77FD}"/>
              </a:ext>
            </a:extLst>
          </p:cNvPr>
          <p:cNvSpPr/>
          <p:nvPr/>
        </p:nvSpPr>
        <p:spPr>
          <a:xfrm>
            <a:off x="7834859" y="4054839"/>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Quelques points encore</a:t>
            </a:r>
          </a:p>
        </p:txBody>
      </p:sp>
      <p:sp>
        <p:nvSpPr>
          <p:cNvPr id="27" name="Rectangle : coins arrondis 26">
            <a:extLst>
              <a:ext uri="{FF2B5EF4-FFF2-40B4-BE49-F238E27FC236}">
                <a16:creationId xmlns:a16="http://schemas.microsoft.com/office/drawing/2014/main" id="{9F355F84-02CF-6AD1-E761-FAEF53A6B325}"/>
              </a:ext>
            </a:extLst>
          </p:cNvPr>
          <p:cNvSpPr/>
          <p:nvPr/>
        </p:nvSpPr>
        <p:spPr>
          <a:xfrm>
            <a:off x="7834858" y="2831267"/>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Cercle de communion</a:t>
            </a:r>
          </a:p>
        </p:txBody>
      </p:sp>
      <p:sp>
        <p:nvSpPr>
          <p:cNvPr id="28" name="Rectangle : coins arrondis 27">
            <a:extLst>
              <a:ext uri="{FF2B5EF4-FFF2-40B4-BE49-F238E27FC236}">
                <a16:creationId xmlns:a16="http://schemas.microsoft.com/office/drawing/2014/main" id="{861F56A6-F78F-E6B7-9974-FE708DF23703}"/>
              </a:ext>
            </a:extLst>
          </p:cNvPr>
          <p:cNvSpPr/>
          <p:nvPr/>
        </p:nvSpPr>
        <p:spPr>
          <a:xfrm>
            <a:off x="7834859" y="1607695"/>
            <a:ext cx="4107305" cy="1004341"/>
          </a:xfrm>
          <a:prstGeom prst="roundRect">
            <a:avLst/>
          </a:prstGeom>
          <a:solidFill>
            <a:srgbClr val="D5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D0000"/>
                </a:solidFill>
              </a:rPr>
              <a:t>Être exercés ensemble</a:t>
            </a:r>
          </a:p>
        </p:txBody>
      </p:sp>
    </p:spTree>
    <p:extLst>
      <p:ext uri="{BB962C8B-B14F-4D97-AF65-F5344CB8AC3E}">
        <p14:creationId xmlns:p14="http://schemas.microsoft.com/office/powerpoint/2010/main" val="182003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1000" fill="hold"/>
                                        <p:tgtEl>
                                          <p:spTgt spid="20"/>
                                        </p:tgtEl>
                                        <p:attrNameLst>
                                          <p:attrName>ppt_w</p:attrName>
                                        </p:attrNameLst>
                                      </p:cBhvr>
                                      <p:tavLst>
                                        <p:tav tm="0">
                                          <p:val>
                                            <p:fltVal val="0"/>
                                          </p:val>
                                        </p:tav>
                                        <p:tav tm="100000">
                                          <p:val>
                                            <p:strVal val="#ppt_w"/>
                                          </p:val>
                                        </p:tav>
                                      </p:tavLst>
                                    </p:anim>
                                    <p:anim calcmode="lin" valueType="num">
                                      <p:cBhvr>
                                        <p:cTn id="14" dur="1000" fill="hold"/>
                                        <p:tgtEl>
                                          <p:spTgt spid="20"/>
                                        </p:tgtEl>
                                        <p:attrNameLst>
                                          <p:attrName>ppt_h</p:attrName>
                                        </p:attrNameLst>
                                      </p:cBhvr>
                                      <p:tavLst>
                                        <p:tav tm="0">
                                          <p:val>
                                            <p:fltVal val="0"/>
                                          </p:val>
                                        </p:tav>
                                        <p:tav tm="100000">
                                          <p:val>
                                            <p:strVal val="#ppt_h"/>
                                          </p:val>
                                        </p:tav>
                                      </p:tavLst>
                                    </p:anim>
                                    <p:anim calcmode="lin" valueType="num">
                                      <p:cBhvr>
                                        <p:cTn id="15" dur="1000" fill="hold"/>
                                        <p:tgtEl>
                                          <p:spTgt spid="20"/>
                                        </p:tgtEl>
                                        <p:attrNameLst>
                                          <p:attrName>style.rotation</p:attrName>
                                        </p:attrNameLst>
                                      </p:cBhvr>
                                      <p:tavLst>
                                        <p:tav tm="0">
                                          <p:val>
                                            <p:fltVal val="90"/>
                                          </p:val>
                                        </p:tav>
                                        <p:tav tm="100000">
                                          <p:val>
                                            <p:fltVal val="0"/>
                                          </p:val>
                                        </p:tav>
                                      </p:tavLst>
                                    </p:anim>
                                    <p:animEffect transition="in" filter="fade">
                                      <p:cBhvr>
                                        <p:cTn id="16" dur="10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p:cTn id="21" dur="1000" fill="hold"/>
                                        <p:tgtEl>
                                          <p:spTgt spid="13"/>
                                        </p:tgtEl>
                                        <p:attrNameLst>
                                          <p:attrName>ppt_w</p:attrName>
                                        </p:attrNameLst>
                                      </p:cBhvr>
                                      <p:tavLst>
                                        <p:tav tm="0">
                                          <p:val>
                                            <p:fltVal val="0"/>
                                          </p:val>
                                        </p:tav>
                                        <p:tav tm="100000">
                                          <p:val>
                                            <p:strVal val="#ppt_w"/>
                                          </p:val>
                                        </p:tav>
                                      </p:tavLst>
                                    </p:anim>
                                    <p:anim calcmode="lin" valueType="num">
                                      <p:cBhvr>
                                        <p:cTn id="22" dur="1000" fill="hold"/>
                                        <p:tgtEl>
                                          <p:spTgt spid="13"/>
                                        </p:tgtEl>
                                        <p:attrNameLst>
                                          <p:attrName>ppt_h</p:attrName>
                                        </p:attrNameLst>
                                      </p:cBhvr>
                                      <p:tavLst>
                                        <p:tav tm="0">
                                          <p:val>
                                            <p:fltVal val="0"/>
                                          </p:val>
                                        </p:tav>
                                        <p:tav tm="100000">
                                          <p:val>
                                            <p:strVal val="#ppt_h"/>
                                          </p:val>
                                        </p:tav>
                                      </p:tavLst>
                                    </p:anim>
                                    <p:anim calcmode="lin" valueType="num">
                                      <p:cBhvr>
                                        <p:cTn id="23" dur="1000" fill="hold"/>
                                        <p:tgtEl>
                                          <p:spTgt spid="13"/>
                                        </p:tgtEl>
                                        <p:attrNameLst>
                                          <p:attrName>style.rotation</p:attrName>
                                        </p:attrNameLst>
                                      </p:cBhvr>
                                      <p:tavLst>
                                        <p:tav tm="0">
                                          <p:val>
                                            <p:fltVal val="90"/>
                                          </p:val>
                                        </p:tav>
                                        <p:tav tm="100000">
                                          <p:val>
                                            <p:fltVal val="0"/>
                                          </p:val>
                                        </p:tav>
                                      </p:tavLst>
                                    </p:anim>
                                    <p:animEffect transition="in" filter="fade">
                                      <p:cBhvr>
                                        <p:cTn id="24" dur="1000"/>
                                        <p:tgtEl>
                                          <p:spTgt spid="13"/>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p:cTn id="27" dur="1000" fill="hold"/>
                                        <p:tgtEl>
                                          <p:spTgt spid="23"/>
                                        </p:tgtEl>
                                        <p:attrNameLst>
                                          <p:attrName>ppt_w</p:attrName>
                                        </p:attrNameLst>
                                      </p:cBhvr>
                                      <p:tavLst>
                                        <p:tav tm="0">
                                          <p:val>
                                            <p:fltVal val="0"/>
                                          </p:val>
                                        </p:tav>
                                        <p:tav tm="100000">
                                          <p:val>
                                            <p:strVal val="#ppt_w"/>
                                          </p:val>
                                        </p:tav>
                                      </p:tavLst>
                                    </p:anim>
                                    <p:anim calcmode="lin" valueType="num">
                                      <p:cBhvr>
                                        <p:cTn id="28" dur="1000" fill="hold"/>
                                        <p:tgtEl>
                                          <p:spTgt spid="23"/>
                                        </p:tgtEl>
                                        <p:attrNameLst>
                                          <p:attrName>ppt_h</p:attrName>
                                        </p:attrNameLst>
                                      </p:cBhvr>
                                      <p:tavLst>
                                        <p:tav tm="0">
                                          <p:val>
                                            <p:fltVal val="0"/>
                                          </p:val>
                                        </p:tav>
                                        <p:tav tm="100000">
                                          <p:val>
                                            <p:strVal val="#ppt_h"/>
                                          </p:val>
                                        </p:tav>
                                      </p:tavLst>
                                    </p:anim>
                                    <p:anim calcmode="lin" valueType="num">
                                      <p:cBhvr>
                                        <p:cTn id="29" dur="1000" fill="hold"/>
                                        <p:tgtEl>
                                          <p:spTgt spid="23"/>
                                        </p:tgtEl>
                                        <p:attrNameLst>
                                          <p:attrName>style.rotation</p:attrName>
                                        </p:attrNameLst>
                                      </p:cBhvr>
                                      <p:tavLst>
                                        <p:tav tm="0">
                                          <p:val>
                                            <p:fltVal val="90"/>
                                          </p:val>
                                        </p:tav>
                                        <p:tav tm="100000">
                                          <p:val>
                                            <p:fltVal val="0"/>
                                          </p:val>
                                        </p:tav>
                                      </p:tavLst>
                                    </p:anim>
                                    <p:animEffect transition="in" filter="fade">
                                      <p:cBhvr>
                                        <p:cTn id="30" dur="10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p:cTn id="35" dur="1000" fill="hold"/>
                                        <p:tgtEl>
                                          <p:spTgt spid="17"/>
                                        </p:tgtEl>
                                        <p:attrNameLst>
                                          <p:attrName>ppt_w</p:attrName>
                                        </p:attrNameLst>
                                      </p:cBhvr>
                                      <p:tavLst>
                                        <p:tav tm="0">
                                          <p:val>
                                            <p:fltVal val="0"/>
                                          </p:val>
                                        </p:tav>
                                        <p:tav tm="100000">
                                          <p:val>
                                            <p:strVal val="#ppt_w"/>
                                          </p:val>
                                        </p:tav>
                                      </p:tavLst>
                                    </p:anim>
                                    <p:anim calcmode="lin" valueType="num">
                                      <p:cBhvr>
                                        <p:cTn id="36" dur="1000" fill="hold"/>
                                        <p:tgtEl>
                                          <p:spTgt spid="17"/>
                                        </p:tgtEl>
                                        <p:attrNameLst>
                                          <p:attrName>ppt_h</p:attrName>
                                        </p:attrNameLst>
                                      </p:cBhvr>
                                      <p:tavLst>
                                        <p:tav tm="0">
                                          <p:val>
                                            <p:fltVal val="0"/>
                                          </p:val>
                                        </p:tav>
                                        <p:tav tm="100000">
                                          <p:val>
                                            <p:strVal val="#ppt_h"/>
                                          </p:val>
                                        </p:tav>
                                      </p:tavLst>
                                    </p:anim>
                                    <p:anim calcmode="lin" valueType="num">
                                      <p:cBhvr>
                                        <p:cTn id="37" dur="1000" fill="hold"/>
                                        <p:tgtEl>
                                          <p:spTgt spid="17"/>
                                        </p:tgtEl>
                                        <p:attrNameLst>
                                          <p:attrName>style.rotation</p:attrName>
                                        </p:attrNameLst>
                                      </p:cBhvr>
                                      <p:tavLst>
                                        <p:tav tm="0">
                                          <p:val>
                                            <p:fltVal val="90"/>
                                          </p:val>
                                        </p:tav>
                                        <p:tav tm="100000">
                                          <p:val>
                                            <p:fltVal val="0"/>
                                          </p:val>
                                        </p:tav>
                                      </p:tavLst>
                                    </p:anim>
                                    <p:animEffect transition="in" filter="fade">
                                      <p:cBhvr>
                                        <p:cTn id="38" dur="1000"/>
                                        <p:tgtEl>
                                          <p:spTgt spid="17"/>
                                        </p:tgtEl>
                                      </p:cBhvr>
                                    </p:animEffect>
                                  </p:childTnLst>
                                </p:cTn>
                              </p:par>
                              <p:par>
                                <p:cTn id="39" presetID="31"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p:cTn id="41" dur="1000" fill="hold"/>
                                        <p:tgtEl>
                                          <p:spTgt spid="25"/>
                                        </p:tgtEl>
                                        <p:attrNameLst>
                                          <p:attrName>ppt_w</p:attrName>
                                        </p:attrNameLst>
                                      </p:cBhvr>
                                      <p:tavLst>
                                        <p:tav tm="0">
                                          <p:val>
                                            <p:fltVal val="0"/>
                                          </p:val>
                                        </p:tav>
                                        <p:tav tm="100000">
                                          <p:val>
                                            <p:strVal val="#ppt_w"/>
                                          </p:val>
                                        </p:tav>
                                      </p:tavLst>
                                    </p:anim>
                                    <p:anim calcmode="lin" valueType="num">
                                      <p:cBhvr>
                                        <p:cTn id="42" dur="1000" fill="hold"/>
                                        <p:tgtEl>
                                          <p:spTgt spid="25"/>
                                        </p:tgtEl>
                                        <p:attrNameLst>
                                          <p:attrName>ppt_h</p:attrName>
                                        </p:attrNameLst>
                                      </p:cBhvr>
                                      <p:tavLst>
                                        <p:tav tm="0">
                                          <p:val>
                                            <p:fltVal val="0"/>
                                          </p:val>
                                        </p:tav>
                                        <p:tav tm="100000">
                                          <p:val>
                                            <p:strVal val="#ppt_h"/>
                                          </p:val>
                                        </p:tav>
                                      </p:tavLst>
                                    </p:anim>
                                    <p:anim calcmode="lin" valueType="num">
                                      <p:cBhvr>
                                        <p:cTn id="43" dur="1000" fill="hold"/>
                                        <p:tgtEl>
                                          <p:spTgt spid="25"/>
                                        </p:tgtEl>
                                        <p:attrNameLst>
                                          <p:attrName>style.rotation</p:attrName>
                                        </p:attrNameLst>
                                      </p:cBhvr>
                                      <p:tavLst>
                                        <p:tav tm="0">
                                          <p:val>
                                            <p:fltVal val="90"/>
                                          </p:val>
                                        </p:tav>
                                        <p:tav tm="100000">
                                          <p:val>
                                            <p:fltVal val="0"/>
                                          </p:val>
                                        </p:tav>
                                      </p:tavLst>
                                    </p:anim>
                                    <p:animEffect transition="in" filter="fade">
                                      <p:cBhvr>
                                        <p:cTn id="44" dur="1000"/>
                                        <p:tgtEl>
                                          <p:spTgt spid="25"/>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1000" fill="hold"/>
                                        <p:tgtEl>
                                          <p:spTgt spid="16"/>
                                        </p:tgtEl>
                                        <p:attrNameLst>
                                          <p:attrName>ppt_w</p:attrName>
                                        </p:attrNameLst>
                                      </p:cBhvr>
                                      <p:tavLst>
                                        <p:tav tm="0">
                                          <p:val>
                                            <p:fltVal val="0"/>
                                          </p:val>
                                        </p:tav>
                                        <p:tav tm="100000">
                                          <p:val>
                                            <p:strVal val="#ppt_w"/>
                                          </p:val>
                                        </p:tav>
                                      </p:tavLst>
                                    </p:anim>
                                    <p:anim calcmode="lin" valueType="num">
                                      <p:cBhvr>
                                        <p:cTn id="50" dur="1000" fill="hold"/>
                                        <p:tgtEl>
                                          <p:spTgt spid="16"/>
                                        </p:tgtEl>
                                        <p:attrNameLst>
                                          <p:attrName>ppt_h</p:attrName>
                                        </p:attrNameLst>
                                      </p:cBhvr>
                                      <p:tavLst>
                                        <p:tav tm="0">
                                          <p:val>
                                            <p:fltVal val="0"/>
                                          </p:val>
                                        </p:tav>
                                        <p:tav tm="100000">
                                          <p:val>
                                            <p:strVal val="#ppt_h"/>
                                          </p:val>
                                        </p:tav>
                                      </p:tavLst>
                                    </p:anim>
                                    <p:anim calcmode="lin" valueType="num">
                                      <p:cBhvr>
                                        <p:cTn id="51" dur="1000" fill="hold"/>
                                        <p:tgtEl>
                                          <p:spTgt spid="16"/>
                                        </p:tgtEl>
                                        <p:attrNameLst>
                                          <p:attrName>style.rotation</p:attrName>
                                        </p:attrNameLst>
                                      </p:cBhvr>
                                      <p:tavLst>
                                        <p:tav tm="0">
                                          <p:val>
                                            <p:fltVal val="90"/>
                                          </p:val>
                                        </p:tav>
                                        <p:tav tm="100000">
                                          <p:val>
                                            <p:fltVal val="0"/>
                                          </p:val>
                                        </p:tav>
                                      </p:tavLst>
                                    </p:anim>
                                    <p:animEffect transition="in" filter="fade">
                                      <p:cBhvr>
                                        <p:cTn id="52" dur="1000"/>
                                        <p:tgtEl>
                                          <p:spTgt spid="16"/>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 calcmode="lin" valueType="num">
                                      <p:cBhvr>
                                        <p:cTn id="55" dur="1000" fill="hold"/>
                                        <p:tgtEl>
                                          <p:spTgt spid="24"/>
                                        </p:tgtEl>
                                        <p:attrNameLst>
                                          <p:attrName>ppt_w</p:attrName>
                                        </p:attrNameLst>
                                      </p:cBhvr>
                                      <p:tavLst>
                                        <p:tav tm="0">
                                          <p:val>
                                            <p:fltVal val="0"/>
                                          </p:val>
                                        </p:tav>
                                        <p:tav tm="100000">
                                          <p:val>
                                            <p:strVal val="#ppt_w"/>
                                          </p:val>
                                        </p:tav>
                                      </p:tavLst>
                                    </p:anim>
                                    <p:anim calcmode="lin" valueType="num">
                                      <p:cBhvr>
                                        <p:cTn id="56" dur="1000" fill="hold"/>
                                        <p:tgtEl>
                                          <p:spTgt spid="24"/>
                                        </p:tgtEl>
                                        <p:attrNameLst>
                                          <p:attrName>ppt_h</p:attrName>
                                        </p:attrNameLst>
                                      </p:cBhvr>
                                      <p:tavLst>
                                        <p:tav tm="0">
                                          <p:val>
                                            <p:fltVal val="0"/>
                                          </p:val>
                                        </p:tav>
                                        <p:tav tm="100000">
                                          <p:val>
                                            <p:strVal val="#ppt_h"/>
                                          </p:val>
                                        </p:tav>
                                      </p:tavLst>
                                    </p:anim>
                                    <p:anim calcmode="lin" valueType="num">
                                      <p:cBhvr>
                                        <p:cTn id="57" dur="1000" fill="hold"/>
                                        <p:tgtEl>
                                          <p:spTgt spid="24"/>
                                        </p:tgtEl>
                                        <p:attrNameLst>
                                          <p:attrName>style.rotation</p:attrName>
                                        </p:attrNameLst>
                                      </p:cBhvr>
                                      <p:tavLst>
                                        <p:tav tm="0">
                                          <p:val>
                                            <p:fltVal val="90"/>
                                          </p:val>
                                        </p:tav>
                                        <p:tav tm="100000">
                                          <p:val>
                                            <p:fltVal val="0"/>
                                          </p:val>
                                        </p:tav>
                                      </p:tavLst>
                                    </p:anim>
                                    <p:animEffect transition="in" filter="fade">
                                      <p:cBhvr>
                                        <p:cTn id="58" dur="1000"/>
                                        <p:tgtEl>
                                          <p:spTgt spid="24"/>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 calcmode="lin" valueType="num">
                                      <p:cBhvr>
                                        <p:cTn id="63" dur="1000" fill="hold"/>
                                        <p:tgtEl>
                                          <p:spTgt spid="19"/>
                                        </p:tgtEl>
                                        <p:attrNameLst>
                                          <p:attrName>ppt_w</p:attrName>
                                        </p:attrNameLst>
                                      </p:cBhvr>
                                      <p:tavLst>
                                        <p:tav tm="0">
                                          <p:val>
                                            <p:fltVal val="0"/>
                                          </p:val>
                                        </p:tav>
                                        <p:tav tm="100000">
                                          <p:val>
                                            <p:strVal val="#ppt_w"/>
                                          </p:val>
                                        </p:tav>
                                      </p:tavLst>
                                    </p:anim>
                                    <p:anim calcmode="lin" valueType="num">
                                      <p:cBhvr>
                                        <p:cTn id="64" dur="1000" fill="hold"/>
                                        <p:tgtEl>
                                          <p:spTgt spid="19"/>
                                        </p:tgtEl>
                                        <p:attrNameLst>
                                          <p:attrName>ppt_h</p:attrName>
                                        </p:attrNameLst>
                                      </p:cBhvr>
                                      <p:tavLst>
                                        <p:tav tm="0">
                                          <p:val>
                                            <p:fltVal val="0"/>
                                          </p:val>
                                        </p:tav>
                                        <p:tav tm="100000">
                                          <p:val>
                                            <p:strVal val="#ppt_h"/>
                                          </p:val>
                                        </p:tav>
                                      </p:tavLst>
                                    </p:anim>
                                    <p:anim calcmode="lin" valueType="num">
                                      <p:cBhvr>
                                        <p:cTn id="65" dur="1000" fill="hold"/>
                                        <p:tgtEl>
                                          <p:spTgt spid="19"/>
                                        </p:tgtEl>
                                        <p:attrNameLst>
                                          <p:attrName>style.rotation</p:attrName>
                                        </p:attrNameLst>
                                      </p:cBhvr>
                                      <p:tavLst>
                                        <p:tav tm="0">
                                          <p:val>
                                            <p:fltVal val="90"/>
                                          </p:val>
                                        </p:tav>
                                        <p:tav tm="100000">
                                          <p:val>
                                            <p:fltVal val="0"/>
                                          </p:val>
                                        </p:tav>
                                      </p:tavLst>
                                    </p:anim>
                                    <p:animEffect transition="in" filter="fade">
                                      <p:cBhvr>
                                        <p:cTn id="66" dur="1000"/>
                                        <p:tgtEl>
                                          <p:spTgt spid="19"/>
                                        </p:tgtEl>
                                      </p:cBhvr>
                                    </p:animEffect>
                                  </p:childTnLst>
                                </p:cTn>
                              </p:par>
                              <p:par>
                                <p:cTn id="67" presetID="31" presetClass="entr" presetSubtype="0" fill="hold" grpId="0" nodeType="withEffect">
                                  <p:stCondLst>
                                    <p:cond delay="0"/>
                                  </p:stCondLst>
                                  <p:childTnLst>
                                    <p:set>
                                      <p:cBhvr>
                                        <p:cTn id="68" dur="1" fill="hold">
                                          <p:stCondLst>
                                            <p:cond delay="0"/>
                                          </p:stCondLst>
                                        </p:cTn>
                                        <p:tgtEl>
                                          <p:spTgt spid="28"/>
                                        </p:tgtEl>
                                        <p:attrNameLst>
                                          <p:attrName>style.visibility</p:attrName>
                                        </p:attrNameLst>
                                      </p:cBhvr>
                                      <p:to>
                                        <p:strVal val="visible"/>
                                      </p:to>
                                    </p:set>
                                    <p:anim calcmode="lin" valueType="num">
                                      <p:cBhvr>
                                        <p:cTn id="69" dur="1000" fill="hold"/>
                                        <p:tgtEl>
                                          <p:spTgt spid="28"/>
                                        </p:tgtEl>
                                        <p:attrNameLst>
                                          <p:attrName>ppt_w</p:attrName>
                                        </p:attrNameLst>
                                      </p:cBhvr>
                                      <p:tavLst>
                                        <p:tav tm="0">
                                          <p:val>
                                            <p:fltVal val="0"/>
                                          </p:val>
                                        </p:tav>
                                        <p:tav tm="100000">
                                          <p:val>
                                            <p:strVal val="#ppt_w"/>
                                          </p:val>
                                        </p:tav>
                                      </p:tavLst>
                                    </p:anim>
                                    <p:anim calcmode="lin" valueType="num">
                                      <p:cBhvr>
                                        <p:cTn id="70" dur="1000" fill="hold"/>
                                        <p:tgtEl>
                                          <p:spTgt spid="28"/>
                                        </p:tgtEl>
                                        <p:attrNameLst>
                                          <p:attrName>ppt_h</p:attrName>
                                        </p:attrNameLst>
                                      </p:cBhvr>
                                      <p:tavLst>
                                        <p:tav tm="0">
                                          <p:val>
                                            <p:fltVal val="0"/>
                                          </p:val>
                                        </p:tav>
                                        <p:tav tm="100000">
                                          <p:val>
                                            <p:strVal val="#ppt_h"/>
                                          </p:val>
                                        </p:tav>
                                      </p:tavLst>
                                    </p:anim>
                                    <p:anim calcmode="lin" valueType="num">
                                      <p:cBhvr>
                                        <p:cTn id="71" dur="1000" fill="hold"/>
                                        <p:tgtEl>
                                          <p:spTgt spid="28"/>
                                        </p:tgtEl>
                                        <p:attrNameLst>
                                          <p:attrName>style.rotation</p:attrName>
                                        </p:attrNameLst>
                                      </p:cBhvr>
                                      <p:tavLst>
                                        <p:tav tm="0">
                                          <p:val>
                                            <p:fltVal val="90"/>
                                          </p:val>
                                        </p:tav>
                                        <p:tav tm="100000">
                                          <p:val>
                                            <p:fltVal val="0"/>
                                          </p:val>
                                        </p:tav>
                                      </p:tavLst>
                                    </p:anim>
                                    <p:animEffect transition="in" filter="fade">
                                      <p:cBhvr>
                                        <p:cTn id="72" dur="1000"/>
                                        <p:tgtEl>
                                          <p:spTgt spid="28"/>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 calcmode="lin" valueType="num">
                                      <p:cBhvr>
                                        <p:cTn id="77" dur="1000" fill="hold"/>
                                        <p:tgtEl>
                                          <p:spTgt spid="18"/>
                                        </p:tgtEl>
                                        <p:attrNameLst>
                                          <p:attrName>ppt_w</p:attrName>
                                        </p:attrNameLst>
                                      </p:cBhvr>
                                      <p:tavLst>
                                        <p:tav tm="0">
                                          <p:val>
                                            <p:fltVal val="0"/>
                                          </p:val>
                                        </p:tav>
                                        <p:tav tm="100000">
                                          <p:val>
                                            <p:strVal val="#ppt_w"/>
                                          </p:val>
                                        </p:tav>
                                      </p:tavLst>
                                    </p:anim>
                                    <p:anim calcmode="lin" valueType="num">
                                      <p:cBhvr>
                                        <p:cTn id="78" dur="1000" fill="hold"/>
                                        <p:tgtEl>
                                          <p:spTgt spid="18"/>
                                        </p:tgtEl>
                                        <p:attrNameLst>
                                          <p:attrName>ppt_h</p:attrName>
                                        </p:attrNameLst>
                                      </p:cBhvr>
                                      <p:tavLst>
                                        <p:tav tm="0">
                                          <p:val>
                                            <p:fltVal val="0"/>
                                          </p:val>
                                        </p:tav>
                                        <p:tav tm="100000">
                                          <p:val>
                                            <p:strVal val="#ppt_h"/>
                                          </p:val>
                                        </p:tav>
                                      </p:tavLst>
                                    </p:anim>
                                    <p:anim calcmode="lin" valueType="num">
                                      <p:cBhvr>
                                        <p:cTn id="79" dur="1000" fill="hold"/>
                                        <p:tgtEl>
                                          <p:spTgt spid="18"/>
                                        </p:tgtEl>
                                        <p:attrNameLst>
                                          <p:attrName>style.rotation</p:attrName>
                                        </p:attrNameLst>
                                      </p:cBhvr>
                                      <p:tavLst>
                                        <p:tav tm="0">
                                          <p:val>
                                            <p:fltVal val="90"/>
                                          </p:val>
                                        </p:tav>
                                        <p:tav tm="100000">
                                          <p:val>
                                            <p:fltVal val="0"/>
                                          </p:val>
                                        </p:tav>
                                      </p:tavLst>
                                    </p:anim>
                                    <p:animEffect transition="in" filter="fade">
                                      <p:cBhvr>
                                        <p:cTn id="80" dur="1000"/>
                                        <p:tgtEl>
                                          <p:spTgt spid="18"/>
                                        </p:tgtEl>
                                      </p:cBhvr>
                                    </p:animEffect>
                                  </p:childTnLst>
                                </p:cTn>
                              </p:par>
                              <p:par>
                                <p:cTn id="81" presetID="31" presetClass="entr" presetSubtype="0" fill="hold" grpId="0" nodeType="withEffect">
                                  <p:stCondLst>
                                    <p:cond delay="0"/>
                                  </p:stCondLst>
                                  <p:childTnLst>
                                    <p:set>
                                      <p:cBhvr>
                                        <p:cTn id="82" dur="1" fill="hold">
                                          <p:stCondLst>
                                            <p:cond delay="0"/>
                                          </p:stCondLst>
                                        </p:cTn>
                                        <p:tgtEl>
                                          <p:spTgt spid="27"/>
                                        </p:tgtEl>
                                        <p:attrNameLst>
                                          <p:attrName>style.visibility</p:attrName>
                                        </p:attrNameLst>
                                      </p:cBhvr>
                                      <p:to>
                                        <p:strVal val="visible"/>
                                      </p:to>
                                    </p:set>
                                    <p:anim calcmode="lin" valueType="num">
                                      <p:cBhvr>
                                        <p:cTn id="83" dur="1000" fill="hold"/>
                                        <p:tgtEl>
                                          <p:spTgt spid="27"/>
                                        </p:tgtEl>
                                        <p:attrNameLst>
                                          <p:attrName>ppt_w</p:attrName>
                                        </p:attrNameLst>
                                      </p:cBhvr>
                                      <p:tavLst>
                                        <p:tav tm="0">
                                          <p:val>
                                            <p:fltVal val="0"/>
                                          </p:val>
                                        </p:tav>
                                        <p:tav tm="100000">
                                          <p:val>
                                            <p:strVal val="#ppt_w"/>
                                          </p:val>
                                        </p:tav>
                                      </p:tavLst>
                                    </p:anim>
                                    <p:anim calcmode="lin" valueType="num">
                                      <p:cBhvr>
                                        <p:cTn id="84" dur="1000" fill="hold"/>
                                        <p:tgtEl>
                                          <p:spTgt spid="27"/>
                                        </p:tgtEl>
                                        <p:attrNameLst>
                                          <p:attrName>ppt_h</p:attrName>
                                        </p:attrNameLst>
                                      </p:cBhvr>
                                      <p:tavLst>
                                        <p:tav tm="0">
                                          <p:val>
                                            <p:fltVal val="0"/>
                                          </p:val>
                                        </p:tav>
                                        <p:tav tm="100000">
                                          <p:val>
                                            <p:strVal val="#ppt_h"/>
                                          </p:val>
                                        </p:tav>
                                      </p:tavLst>
                                    </p:anim>
                                    <p:anim calcmode="lin" valueType="num">
                                      <p:cBhvr>
                                        <p:cTn id="85" dur="1000" fill="hold"/>
                                        <p:tgtEl>
                                          <p:spTgt spid="27"/>
                                        </p:tgtEl>
                                        <p:attrNameLst>
                                          <p:attrName>style.rotation</p:attrName>
                                        </p:attrNameLst>
                                      </p:cBhvr>
                                      <p:tavLst>
                                        <p:tav tm="0">
                                          <p:val>
                                            <p:fltVal val="90"/>
                                          </p:val>
                                        </p:tav>
                                        <p:tav tm="100000">
                                          <p:val>
                                            <p:fltVal val="0"/>
                                          </p:val>
                                        </p:tav>
                                      </p:tavLst>
                                    </p:anim>
                                    <p:animEffect transition="in" filter="fade">
                                      <p:cBhvr>
                                        <p:cTn id="86" dur="1000"/>
                                        <p:tgtEl>
                                          <p:spTgt spid="27"/>
                                        </p:tgtEl>
                                      </p:cBhvr>
                                    </p:animEffect>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grpId="0" nodeType="clickEffect">
                                  <p:stCondLst>
                                    <p:cond delay="0"/>
                                  </p:stCondLst>
                                  <p:childTnLst>
                                    <p:set>
                                      <p:cBhvr>
                                        <p:cTn id="90" dur="1" fill="hold">
                                          <p:stCondLst>
                                            <p:cond delay="0"/>
                                          </p:stCondLst>
                                        </p:cTn>
                                        <p:tgtEl>
                                          <p:spTgt spid="15"/>
                                        </p:tgtEl>
                                        <p:attrNameLst>
                                          <p:attrName>style.visibility</p:attrName>
                                        </p:attrNameLst>
                                      </p:cBhvr>
                                      <p:to>
                                        <p:strVal val="visible"/>
                                      </p:to>
                                    </p:set>
                                    <p:anim calcmode="lin" valueType="num">
                                      <p:cBhvr>
                                        <p:cTn id="91" dur="1000" fill="hold"/>
                                        <p:tgtEl>
                                          <p:spTgt spid="15"/>
                                        </p:tgtEl>
                                        <p:attrNameLst>
                                          <p:attrName>ppt_w</p:attrName>
                                        </p:attrNameLst>
                                      </p:cBhvr>
                                      <p:tavLst>
                                        <p:tav tm="0">
                                          <p:val>
                                            <p:fltVal val="0"/>
                                          </p:val>
                                        </p:tav>
                                        <p:tav tm="100000">
                                          <p:val>
                                            <p:strVal val="#ppt_w"/>
                                          </p:val>
                                        </p:tav>
                                      </p:tavLst>
                                    </p:anim>
                                    <p:anim calcmode="lin" valueType="num">
                                      <p:cBhvr>
                                        <p:cTn id="92" dur="1000" fill="hold"/>
                                        <p:tgtEl>
                                          <p:spTgt spid="15"/>
                                        </p:tgtEl>
                                        <p:attrNameLst>
                                          <p:attrName>ppt_h</p:attrName>
                                        </p:attrNameLst>
                                      </p:cBhvr>
                                      <p:tavLst>
                                        <p:tav tm="0">
                                          <p:val>
                                            <p:fltVal val="0"/>
                                          </p:val>
                                        </p:tav>
                                        <p:tav tm="100000">
                                          <p:val>
                                            <p:strVal val="#ppt_h"/>
                                          </p:val>
                                        </p:tav>
                                      </p:tavLst>
                                    </p:anim>
                                    <p:anim calcmode="lin" valueType="num">
                                      <p:cBhvr>
                                        <p:cTn id="93" dur="1000" fill="hold"/>
                                        <p:tgtEl>
                                          <p:spTgt spid="15"/>
                                        </p:tgtEl>
                                        <p:attrNameLst>
                                          <p:attrName>style.rotation</p:attrName>
                                        </p:attrNameLst>
                                      </p:cBhvr>
                                      <p:tavLst>
                                        <p:tav tm="0">
                                          <p:val>
                                            <p:fltVal val="90"/>
                                          </p:val>
                                        </p:tav>
                                        <p:tav tm="100000">
                                          <p:val>
                                            <p:fltVal val="0"/>
                                          </p:val>
                                        </p:tav>
                                      </p:tavLst>
                                    </p:anim>
                                    <p:animEffect transition="in" filter="fade">
                                      <p:cBhvr>
                                        <p:cTn id="94" dur="1000"/>
                                        <p:tgtEl>
                                          <p:spTgt spid="15"/>
                                        </p:tgtEl>
                                      </p:cBhvr>
                                    </p:animEffect>
                                  </p:childTnLst>
                                </p:cTn>
                              </p:par>
                              <p:par>
                                <p:cTn id="95" presetID="31" presetClass="entr" presetSubtype="0" fill="hold" grpId="0" nodeType="withEffect">
                                  <p:stCondLst>
                                    <p:cond delay="0"/>
                                  </p:stCondLst>
                                  <p:childTnLst>
                                    <p:set>
                                      <p:cBhvr>
                                        <p:cTn id="96" dur="1" fill="hold">
                                          <p:stCondLst>
                                            <p:cond delay="0"/>
                                          </p:stCondLst>
                                        </p:cTn>
                                        <p:tgtEl>
                                          <p:spTgt spid="26"/>
                                        </p:tgtEl>
                                        <p:attrNameLst>
                                          <p:attrName>style.visibility</p:attrName>
                                        </p:attrNameLst>
                                      </p:cBhvr>
                                      <p:to>
                                        <p:strVal val="visible"/>
                                      </p:to>
                                    </p:set>
                                    <p:anim calcmode="lin" valueType="num">
                                      <p:cBhvr>
                                        <p:cTn id="97" dur="1000" fill="hold"/>
                                        <p:tgtEl>
                                          <p:spTgt spid="26"/>
                                        </p:tgtEl>
                                        <p:attrNameLst>
                                          <p:attrName>ppt_w</p:attrName>
                                        </p:attrNameLst>
                                      </p:cBhvr>
                                      <p:tavLst>
                                        <p:tav tm="0">
                                          <p:val>
                                            <p:fltVal val="0"/>
                                          </p:val>
                                        </p:tav>
                                        <p:tav tm="100000">
                                          <p:val>
                                            <p:strVal val="#ppt_w"/>
                                          </p:val>
                                        </p:tav>
                                      </p:tavLst>
                                    </p:anim>
                                    <p:anim calcmode="lin" valueType="num">
                                      <p:cBhvr>
                                        <p:cTn id="98" dur="1000" fill="hold"/>
                                        <p:tgtEl>
                                          <p:spTgt spid="26"/>
                                        </p:tgtEl>
                                        <p:attrNameLst>
                                          <p:attrName>ppt_h</p:attrName>
                                        </p:attrNameLst>
                                      </p:cBhvr>
                                      <p:tavLst>
                                        <p:tav tm="0">
                                          <p:val>
                                            <p:fltVal val="0"/>
                                          </p:val>
                                        </p:tav>
                                        <p:tav tm="100000">
                                          <p:val>
                                            <p:strVal val="#ppt_h"/>
                                          </p:val>
                                        </p:tav>
                                      </p:tavLst>
                                    </p:anim>
                                    <p:anim calcmode="lin" valueType="num">
                                      <p:cBhvr>
                                        <p:cTn id="99" dur="1000" fill="hold"/>
                                        <p:tgtEl>
                                          <p:spTgt spid="26"/>
                                        </p:tgtEl>
                                        <p:attrNameLst>
                                          <p:attrName>style.rotation</p:attrName>
                                        </p:attrNameLst>
                                      </p:cBhvr>
                                      <p:tavLst>
                                        <p:tav tm="0">
                                          <p:val>
                                            <p:fltVal val="90"/>
                                          </p:val>
                                        </p:tav>
                                        <p:tav tm="100000">
                                          <p:val>
                                            <p:fltVal val="0"/>
                                          </p:val>
                                        </p:tav>
                                      </p:tavLst>
                                    </p:anim>
                                    <p:animEffect transition="in" filter="fade">
                                      <p:cBhvr>
                                        <p:cTn id="100" dur="1000"/>
                                        <p:tgtEl>
                                          <p:spTgt spid="26"/>
                                        </p:tgtEl>
                                      </p:cBhvr>
                                    </p:animEffect>
                                  </p:childTnLst>
                                </p:cTn>
                              </p:par>
                            </p:childTnLst>
                          </p:cTn>
                        </p:par>
                      </p:childTnLst>
                    </p:cTn>
                  </p:par>
                  <p:par>
                    <p:cTn id="101" fill="hold">
                      <p:stCondLst>
                        <p:cond delay="indefinite"/>
                      </p:stCondLst>
                      <p:childTnLst>
                        <p:par>
                          <p:cTn id="102" fill="hold">
                            <p:stCondLst>
                              <p:cond delay="0"/>
                            </p:stCondLst>
                            <p:childTnLst>
                              <p:par>
                                <p:cTn id="103" presetID="31" presetClass="entr" presetSubtype="0" fill="hold" grpId="0" nodeType="clickEffect">
                                  <p:stCondLst>
                                    <p:cond delay="0"/>
                                  </p:stCondLst>
                                  <p:childTnLst>
                                    <p:set>
                                      <p:cBhvr>
                                        <p:cTn id="104" dur="1" fill="hold">
                                          <p:stCondLst>
                                            <p:cond delay="0"/>
                                          </p:stCondLst>
                                        </p:cTn>
                                        <p:tgtEl>
                                          <p:spTgt spid="14"/>
                                        </p:tgtEl>
                                        <p:attrNameLst>
                                          <p:attrName>style.visibility</p:attrName>
                                        </p:attrNameLst>
                                      </p:cBhvr>
                                      <p:to>
                                        <p:strVal val="visible"/>
                                      </p:to>
                                    </p:set>
                                    <p:anim calcmode="lin" valueType="num">
                                      <p:cBhvr>
                                        <p:cTn id="105" dur="1000" fill="hold"/>
                                        <p:tgtEl>
                                          <p:spTgt spid="14"/>
                                        </p:tgtEl>
                                        <p:attrNameLst>
                                          <p:attrName>ppt_w</p:attrName>
                                        </p:attrNameLst>
                                      </p:cBhvr>
                                      <p:tavLst>
                                        <p:tav tm="0">
                                          <p:val>
                                            <p:fltVal val="0"/>
                                          </p:val>
                                        </p:tav>
                                        <p:tav tm="100000">
                                          <p:val>
                                            <p:strVal val="#ppt_w"/>
                                          </p:val>
                                        </p:tav>
                                      </p:tavLst>
                                    </p:anim>
                                    <p:anim calcmode="lin" valueType="num">
                                      <p:cBhvr>
                                        <p:cTn id="106" dur="1000" fill="hold"/>
                                        <p:tgtEl>
                                          <p:spTgt spid="14"/>
                                        </p:tgtEl>
                                        <p:attrNameLst>
                                          <p:attrName>ppt_h</p:attrName>
                                        </p:attrNameLst>
                                      </p:cBhvr>
                                      <p:tavLst>
                                        <p:tav tm="0">
                                          <p:val>
                                            <p:fltVal val="0"/>
                                          </p:val>
                                        </p:tav>
                                        <p:tav tm="100000">
                                          <p:val>
                                            <p:strVal val="#ppt_h"/>
                                          </p:val>
                                        </p:tav>
                                      </p:tavLst>
                                    </p:anim>
                                    <p:anim calcmode="lin" valueType="num">
                                      <p:cBhvr>
                                        <p:cTn id="107" dur="1000" fill="hold"/>
                                        <p:tgtEl>
                                          <p:spTgt spid="14"/>
                                        </p:tgtEl>
                                        <p:attrNameLst>
                                          <p:attrName>style.rotation</p:attrName>
                                        </p:attrNameLst>
                                      </p:cBhvr>
                                      <p:tavLst>
                                        <p:tav tm="0">
                                          <p:val>
                                            <p:fltVal val="90"/>
                                          </p:val>
                                        </p:tav>
                                        <p:tav tm="100000">
                                          <p:val>
                                            <p:fltVal val="0"/>
                                          </p:val>
                                        </p:tav>
                                      </p:tavLst>
                                    </p:anim>
                                    <p:animEffect transition="in" filter="fade">
                                      <p:cBhvr>
                                        <p:cTn id="108" dur="1000"/>
                                        <p:tgtEl>
                                          <p:spTgt spid="14"/>
                                        </p:tgtEl>
                                      </p:cBhvr>
                                    </p:animEffect>
                                  </p:childTnLst>
                                </p:cTn>
                              </p:par>
                              <p:par>
                                <p:cTn id="109" presetID="31" presetClass="entr" presetSubtype="0" fill="hold" grpId="0" nodeType="withEffect">
                                  <p:stCondLst>
                                    <p:cond delay="0"/>
                                  </p:stCondLst>
                                  <p:childTnLst>
                                    <p:set>
                                      <p:cBhvr>
                                        <p:cTn id="110" dur="1" fill="hold">
                                          <p:stCondLst>
                                            <p:cond delay="0"/>
                                          </p:stCondLst>
                                        </p:cTn>
                                        <p:tgtEl>
                                          <p:spTgt spid="22"/>
                                        </p:tgtEl>
                                        <p:attrNameLst>
                                          <p:attrName>style.visibility</p:attrName>
                                        </p:attrNameLst>
                                      </p:cBhvr>
                                      <p:to>
                                        <p:strVal val="visible"/>
                                      </p:to>
                                    </p:set>
                                    <p:anim calcmode="lin" valueType="num">
                                      <p:cBhvr>
                                        <p:cTn id="111" dur="1000" fill="hold"/>
                                        <p:tgtEl>
                                          <p:spTgt spid="22"/>
                                        </p:tgtEl>
                                        <p:attrNameLst>
                                          <p:attrName>ppt_w</p:attrName>
                                        </p:attrNameLst>
                                      </p:cBhvr>
                                      <p:tavLst>
                                        <p:tav tm="0">
                                          <p:val>
                                            <p:fltVal val="0"/>
                                          </p:val>
                                        </p:tav>
                                        <p:tav tm="100000">
                                          <p:val>
                                            <p:strVal val="#ppt_w"/>
                                          </p:val>
                                        </p:tav>
                                      </p:tavLst>
                                    </p:anim>
                                    <p:anim calcmode="lin" valueType="num">
                                      <p:cBhvr>
                                        <p:cTn id="112" dur="1000" fill="hold"/>
                                        <p:tgtEl>
                                          <p:spTgt spid="22"/>
                                        </p:tgtEl>
                                        <p:attrNameLst>
                                          <p:attrName>ppt_h</p:attrName>
                                        </p:attrNameLst>
                                      </p:cBhvr>
                                      <p:tavLst>
                                        <p:tav tm="0">
                                          <p:val>
                                            <p:fltVal val="0"/>
                                          </p:val>
                                        </p:tav>
                                        <p:tav tm="100000">
                                          <p:val>
                                            <p:strVal val="#ppt_h"/>
                                          </p:val>
                                        </p:tav>
                                      </p:tavLst>
                                    </p:anim>
                                    <p:anim calcmode="lin" valueType="num">
                                      <p:cBhvr>
                                        <p:cTn id="113" dur="1000" fill="hold"/>
                                        <p:tgtEl>
                                          <p:spTgt spid="22"/>
                                        </p:tgtEl>
                                        <p:attrNameLst>
                                          <p:attrName>style.rotation</p:attrName>
                                        </p:attrNameLst>
                                      </p:cBhvr>
                                      <p:tavLst>
                                        <p:tav tm="0">
                                          <p:val>
                                            <p:fltVal val="90"/>
                                          </p:val>
                                        </p:tav>
                                        <p:tav tm="100000">
                                          <p:val>
                                            <p:fltVal val="0"/>
                                          </p:val>
                                        </p:tav>
                                      </p:tavLst>
                                    </p:anim>
                                    <p:animEffect transition="in" filter="fade">
                                      <p:cBhvr>
                                        <p:cTn id="114"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4" grpId="0" animBg="1"/>
      <p:bldP spid="15" grpId="0" animBg="1"/>
      <p:bldP spid="16" grpId="0" animBg="1"/>
      <p:bldP spid="17" grpId="0" animBg="1"/>
      <p:bldP spid="18" grpId="0" animBg="1"/>
      <p:bldP spid="19" grpId="0" animBg="1"/>
      <p:bldP spid="20" grpId="0" animBg="1"/>
      <p:bldP spid="22" grpId="0" animBg="1"/>
      <p:bldP spid="23" grpId="0" animBg="1"/>
      <p:bldP spid="24" grpId="0" animBg="1"/>
      <p:bldP spid="25" grpId="0" animBg="1"/>
      <p:bldP spid="26" grpId="0" animBg="1"/>
      <p:bldP spid="27" grpId="0" animBg="1"/>
      <p:bldP spid="2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B8FEFE"/>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90707451-CD00-E253-930D-92F7271F196F}"/>
              </a:ext>
            </a:extLst>
          </p:cNvPr>
          <p:cNvSpPr/>
          <p:nvPr/>
        </p:nvSpPr>
        <p:spPr>
          <a:xfrm>
            <a:off x="261110" y="275907"/>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30</a:t>
            </a:r>
          </a:p>
        </p:txBody>
      </p:sp>
      <p:sp>
        <p:nvSpPr>
          <p:cNvPr id="3" name="Ellipse 2">
            <a:extLst>
              <a:ext uri="{FF2B5EF4-FFF2-40B4-BE49-F238E27FC236}">
                <a16:creationId xmlns:a16="http://schemas.microsoft.com/office/drawing/2014/main" id="{DDB743D7-3020-2393-4A30-59EF9962D92B}"/>
              </a:ext>
            </a:extLst>
          </p:cNvPr>
          <p:cNvSpPr/>
          <p:nvPr/>
        </p:nvSpPr>
        <p:spPr>
          <a:xfrm>
            <a:off x="1296785" y="275908"/>
            <a:ext cx="10307782" cy="84216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0" dirty="0">
                <a:solidFill>
                  <a:srgbClr val="FFFF00"/>
                </a:solidFill>
                <a:latin typeface="Brush Script MT" panose="03060802040406070304" pitchFamily="66" charset="0"/>
              </a:rPr>
              <a:t>Cercle de communion</a:t>
            </a:r>
          </a:p>
        </p:txBody>
      </p:sp>
      <p:sp>
        <p:nvSpPr>
          <p:cNvPr id="4" name="Rectangle : coins arrondis 3">
            <a:extLst>
              <a:ext uri="{FF2B5EF4-FFF2-40B4-BE49-F238E27FC236}">
                <a16:creationId xmlns:a16="http://schemas.microsoft.com/office/drawing/2014/main" id="{E7294A23-DD6D-BC50-728E-552D1B36586E}"/>
              </a:ext>
            </a:extLst>
          </p:cNvPr>
          <p:cNvSpPr/>
          <p:nvPr/>
        </p:nvSpPr>
        <p:spPr>
          <a:xfrm>
            <a:off x="261108" y="1226767"/>
            <a:ext cx="11792346" cy="895268"/>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7F0000"/>
                </a:solidFill>
                <a:latin typeface="Forte" panose="03060902040502070203" pitchFamily="66" charset="0"/>
              </a:rPr>
              <a:t>OK pour la solidarité entre les croyants, mais que dit la Parole par rapport à la solidarité entre les rassemblements ?</a:t>
            </a:r>
          </a:p>
        </p:txBody>
      </p:sp>
      <p:sp>
        <p:nvSpPr>
          <p:cNvPr id="5" name="Ellipse 4">
            <a:extLst>
              <a:ext uri="{FF2B5EF4-FFF2-40B4-BE49-F238E27FC236}">
                <a16:creationId xmlns:a16="http://schemas.microsoft.com/office/drawing/2014/main" id="{5A738910-6616-5E8A-F5EA-4A9D5BF715AB}"/>
              </a:ext>
            </a:extLst>
          </p:cNvPr>
          <p:cNvSpPr/>
          <p:nvPr/>
        </p:nvSpPr>
        <p:spPr>
          <a:xfrm>
            <a:off x="221346" y="4298314"/>
            <a:ext cx="2826328" cy="1370807"/>
          </a:xfrm>
          <a:prstGeom prst="ellipse">
            <a:avLst/>
          </a:prstGeom>
          <a:solidFill>
            <a:srgbClr val="B553A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002060"/>
                </a:solidFill>
              </a:rPr>
              <a:t>Concile de Jérusalem</a:t>
            </a:r>
          </a:p>
          <a:p>
            <a:pPr algn="ctr"/>
            <a:r>
              <a:rPr lang="fr-FR" dirty="0">
                <a:solidFill>
                  <a:schemeClr val="tx1">
                    <a:lumMod val="95000"/>
                    <a:lumOff val="5000"/>
                  </a:schemeClr>
                </a:solidFill>
              </a:rPr>
              <a:t>Act. 15</a:t>
            </a:r>
          </a:p>
        </p:txBody>
      </p:sp>
      <p:sp>
        <p:nvSpPr>
          <p:cNvPr id="6" name="Ellipse 5">
            <a:extLst>
              <a:ext uri="{FF2B5EF4-FFF2-40B4-BE49-F238E27FC236}">
                <a16:creationId xmlns:a16="http://schemas.microsoft.com/office/drawing/2014/main" id="{74D6BDD0-BC34-C439-BC35-4BF4D03B5D46}"/>
              </a:ext>
            </a:extLst>
          </p:cNvPr>
          <p:cNvSpPr/>
          <p:nvPr/>
        </p:nvSpPr>
        <p:spPr>
          <a:xfrm>
            <a:off x="3791518" y="4212250"/>
            <a:ext cx="3225338" cy="151291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a:t>Lettres lues dans d’autres rassemblements</a:t>
            </a:r>
          </a:p>
          <a:p>
            <a:pPr algn="ctr"/>
            <a:r>
              <a:rPr lang="fr-FR" dirty="0"/>
              <a:t>Gal. 1 : 2 -  Col. 4 : 16</a:t>
            </a:r>
          </a:p>
        </p:txBody>
      </p:sp>
      <p:sp>
        <p:nvSpPr>
          <p:cNvPr id="8" name="Ellipse 7">
            <a:extLst>
              <a:ext uri="{FF2B5EF4-FFF2-40B4-BE49-F238E27FC236}">
                <a16:creationId xmlns:a16="http://schemas.microsoft.com/office/drawing/2014/main" id="{D146BF3A-31B6-F777-01AA-954A91816686}"/>
              </a:ext>
            </a:extLst>
          </p:cNvPr>
          <p:cNvSpPr/>
          <p:nvPr/>
        </p:nvSpPr>
        <p:spPr>
          <a:xfrm>
            <a:off x="7487642" y="5596827"/>
            <a:ext cx="4116925" cy="985265"/>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Comptables de ce que nous connaissons</a:t>
            </a:r>
          </a:p>
        </p:txBody>
      </p:sp>
      <p:sp>
        <p:nvSpPr>
          <p:cNvPr id="9" name="Ellipse 8">
            <a:extLst>
              <a:ext uri="{FF2B5EF4-FFF2-40B4-BE49-F238E27FC236}">
                <a16:creationId xmlns:a16="http://schemas.microsoft.com/office/drawing/2014/main" id="{3D64B35C-5776-A8A8-1CE4-905309CC2756}"/>
              </a:ext>
            </a:extLst>
          </p:cNvPr>
          <p:cNvSpPr/>
          <p:nvPr/>
        </p:nvSpPr>
        <p:spPr>
          <a:xfrm>
            <a:off x="5282387" y="3003736"/>
            <a:ext cx="3551662" cy="6832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Aide matérielle</a:t>
            </a:r>
          </a:p>
          <a:p>
            <a:pPr algn="ctr"/>
            <a:r>
              <a:rPr lang="fr-FR" dirty="0"/>
              <a:t>Act. 11 :  28-30</a:t>
            </a:r>
          </a:p>
        </p:txBody>
      </p:sp>
      <p:sp>
        <p:nvSpPr>
          <p:cNvPr id="10" name="Rectangle : coins arrondis 9">
            <a:extLst>
              <a:ext uri="{FF2B5EF4-FFF2-40B4-BE49-F238E27FC236}">
                <a16:creationId xmlns:a16="http://schemas.microsoft.com/office/drawing/2014/main" id="{73A2138F-BC8B-84BD-C7D2-84854D9E59A7}"/>
              </a:ext>
            </a:extLst>
          </p:cNvPr>
          <p:cNvSpPr/>
          <p:nvPr/>
        </p:nvSpPr>
        <p:spPr>
          <a:xfrm>
            <a:off x="460427" y="2800702"/>
            <a:ext cx="3486008" cy="1028411"/>
          </a:xfrm>
          <a:prstGeom prst="roundRect">
            <a:avLst/>
          </a:prstGeom>
          <a:solidFill>
            <a:srgbClr val="D54A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La doctrine et l’enseignement</a:t>
            </a:r>
          </a:p>
        </p:txBody>
      </p:sp>
      <p:sp>
        <p:nvSpPr>
          <p:cNvPr id="11" name="Ellipse 10">
            <a:extLst>
              <a:ext uri="{FF2B5EF4-FFF2-40B4-BE49-F238E27FC236}">
                <a16:creationId xmlns:a16="http://schemas.microsoft.com/office/drawing/2014/main" id="{F4BF086F-3AF7-9E12-0E66-01307CA9C88D}"/>
              </a:ext>
            </a:extLst>
          </p:cNvPr>
          <p:cNvSpPr/>
          <p:nvPr/>
        </p:nvSpPr>
        <p:spPr>
          <a:xfrm>
            <a:off x="184444" y="2866213"/>
            <a:ext cx="4487594" cy="898973"/>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Différence entre doctrine et coutume</a:t>
            </a:r>
          </a:p>
        </p:txBody>
      </p:sp>
      <p:sp>
        <p:nvSpPr>
          <p:cNvPr id="12" name="Rectangle : coins arrondis 11">
            <a:extLst>
              <a:ext uri="{FF2B5EF4-FFF2-40B4-BE49-F238E27FC236}">
                <a16:creationId xmlns:a16="http://schemas.microsoft.com/office/drawing/2014/main" id="{77A8093D-11DF-25F4-7375-207E61C9D3E8}"/>
              </a:ext>
            </a:extLst>
          </p:cNvPr>
          <p:cNvSpPr/>
          <p:nvPr/>
        </p:nvSpPr>
        <p:spPr>
          <a:xfrm>
            <a:off x="160313" y="5795634"/>
            <a:ext cx="6638455" cy="812485"/>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Attitude à l’égard des milieux évangéliques</a:t>
            </a:r>
          </a:p>
        </p:txBody>
      </p:sp>
      <p:sp>
        <p:nvSpPr>
          <p:cNvPr id="13" name="Rectangle : coins arrondis 12">
            <a:extLst>
              <a:ext uri="{FF2B5EF4-FFF2-40B4-BE49-F238E27FC236}">
                <a16:creationId xmlns:a16="http://schemas.microsoft.com/office/drawing/2014/main" id="{1F8042B5-5B23-DD3D-AD1C-D883766A1F15}"/>
              </a:ext>
            </a:extLst>
          </p:cNvPr>
          <p:cNvSpPr/>
          <p:nvPr/>
        </p:nvSpPr>
        <p:spPr>
          <a:xfrm>
            <a:off x="146170" y="3818537"/>
            <a:ext cx="3101872" cy="2040448"/>
          </a:xfrm>
          <a:prstGeom prst="roundRect">
            <a:avLst/>
          </a:prstGeom>
          <a:solidFill>
            <a:srgbClr val="E2B12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chemeClr val="tx1"/>
                </a:solidFill>
              </a:rPr>
              <a:t>« Alors il sembla bon aux apôtres et aux anciens, </a:t>
            </a:r>
            <a:r>
              <a:rPr lang="fr-FR" sz="2000" dirty="0">
                <a:solidFill>
                  <a:srgbClr val="C00000"/>
                </a:solidFill>
              </a:rPr>
              <a:t>avec toute l'assemblée</a:t>
            </a:r>
            <a:r>
              <a:rPr lang="fr-FR" dirty="0">
                <a:solidFill>
                  <a:schemeClr val="tx1"/>
                </a:solidFill>
              </a:rPr>
              <a:t>, de choisir parmi eux des hommes, et de les envoyer à Antioche avec Paul et Barnabas. »</a:t>
            </a:r>
          </a:p>
        </p:txBody>
      </p:sp>
      <p:sp>
        <p:nvSpPr>
          <p:cNvPr id="14" name="Rectangle : coins arrondis 13">
            <a:extLst>
              <a:ext uri="{FF2B5EF4-FFF2-40B4-BE49-F238E27FC236}">
                <a16:creationId xmlns:a16="http://schemas.microsoft.com/office/drawing/2014/main" id="{A97580DD-7F9C-EA54-461E-963BA7EFA4F8}"/>
              </a:ext>
            </a:extLst>
          </p:cNvPr>
          <p:cNvSpPr/>
          <p:nvPr/>
        </p:nvSpPr>
        <p:spPr>
          <a:xfrm>
            <a:off x="3778823" y="4348952"/>
            <a:ext cx="3225338" cy="1283352"/>
          </a:xfrm>
          <a:prstGeom prst="roundRect">
            <a:avLst/>
          </a:prstGeom>
          <a:solidFill>
            <a:srgbClr val="0AB5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chemeClr val="tx1"/>
                </a:solidFill>
              </a:rPr>
              <a:t>« Paul, apôtre, …</a:t>
            </a:r>
          </a:p>
          <a:p>
            <a:r>
              <a:rPr lang="fr-FR" dirty="0">
                <a:solidFill>
                  <a:schemeClr val="tx1"/>
                </a:solidFill>
              </a:rPr>
              <a:t>et tous les frères qui sont avec moi, </a:t>
            </a:r>
            <a:r>
              <a:rPr lang="fr-FR" sz="2400" dirty="0">
                <a:solidFill>
                  <a:srgbClr val="AA0000"/>
                </a:solidFill>
              </a:rPr>
              <a:t>aux assemblées de la Galatie : </a:t>
            </a:r>
            <a:r>
              <a:rPr lang="fr-FR" dirty="0">
                <a:solidFill>
                  <a:schemeClr val="tx1"/>
                </a:solidFill>
              </a:rPr>
              <a:t>»</a:t>
            </a:r>
          </a:p>
        </p:txBody>
      </p:sp>
      <p:sp>
        <p:nvSpPr>
          <p:cNvPr id="15" name="Rectangle : coins arrondis 14">
            <a:extLst>
              <a:ext uri="{FF2B5EF4-FFF2-40B4-BE49-F238E27FC236}">
                <a16:creationId xmlns:a16="http://schemas.microsoft.com/office/drawing/2014/main" id="{FF0DB729-34AE-E638-95D8-C197A3BCCE9E}"/>
              </a:ext>
            </a:extLst>
          </p:cNvPr>
          <p:cNvSpPr/>
          <p:nvPr/>
        </p:nvSpPr>
        <p:spPr>
          <a:xfrm>
            <a:off x="4360985" y="2724650"/>
            <a:ext cx="5364695" cy="128335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rgbClr val="FFFF00"/>
                </a:solidFill>
              </a:rPr>
              <a:t>« Et les disciples, chacun selon ses ressources, déterminèrent d'envoyer </a:t>
            </a:r>
            <a:r>
              <a:rPr lang="fr-FR" sz="2400" dirty="0">
                <a:solidFill>
                  <a:srgbClr val="FF0000"/>
                </a:solidFill>
              </a:rPr>
              <a:t>quelque chose pour </a:t>
            </a:r>
            <a:r>
              <a:rPr lang="fr-FR" dirty="0">
                <a:solidFill>
                  <a:srgbClr val="FFFF00"/>
                </a:solidFill>
              </a:rPr>
              <a:t>le service </a:t>
            </a:r>
            <a:r>
              <a:rPr lang="fr-FR" sz="2400" dirty="0">
                <a:solidFill>
                  <a:srgbClr val="FF0000"/>
                </a:solidFill>
              </a:rPr>
              <a:t>des frères </a:t>
            </a:r>
            <a:r>
              <a:rPr lang="fr-FR" dirty="0">
                <a:solidFill>
                  <a:srgbClr val="FFFF00"/>
                </a:solidFill>
              </a:rPr>
              <a:t>qui demeuraient </a:t>
            </a:r>
            <a:r>
              <a:rPr lang="fr-FR" sz="2400" dirty="0">
                <a:solidFill>
                  <a:srgbClr val="FF0000"/>
                </a:solidFill>
              </a:rPr>
              <a:t>en Judée</a:t>
            </a:r>
            <a:r>
              <a:rPr lang="fr-FR" dirty="0">
                <a:solidFill>
                  <a:srgbClr val="FFFF00"/>
                </a:solidFill>
              </a:rPr>
              <a:t>. » (Act. 11 : 29)</a:t>
            </a:r>
          </a:p>
        </p:txBody>
      </p:sp>
      <p:sp>
        <p:nvSpPr>
          <p:cNvPr id="16" name="Rectangle : coins arrondis 15">
            <a:extLst>
              <a:ext uri="{FF2B5EF4-FFF2-40B4-BE49-F238E27FC236}">
                <a16:creationId xmlns:a16="http://schemas.microsoft.com/office/drawing/2014/main" id="{805350E2-B558-E36C-4CF8-85E0C4EC6983}"/>
              </a:ext>
            </a:extLst>
          </p:cNvPr>
          <p:cNvSpPr/>
          <p:nvPr/>
        </p:nvSpPr>
        <p:spPr>
          <a:xfrm>
            <a:off x="3411654" y="4100865"/>
            <a:ext cx="5072017" cy="1624302"/>
          </a:xfrm>
          <a:prstGeom prst="roundRect">
            <a:avLst/>
          </a:prstGeom>
          <a:solidFill>
            <a:srgbClr val="DAE8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solidFill>
                  <a:srgbClr val="002060"/>
                </a:solidFill>
              </a:rPr>
              <a:t>« Et quand la lettre aura été lue parmi vous, faites qu'elle soit lue </a:t>
            </a:r>
            <a:r>
              <a:rPr lang="fr-FR" sz="2800" dirty="0">
                <a:solidFill>
                  <a:srgbClr val="AA0000"/>
                </a:solidFill>
              </a:rPr>
              <a:t>aussi</a:t>
            </a:r>
            <a:r>
              <a:rPr lang="fr-FR" dirty="0">
                <a:solidFill>
                  <a:srgbClr val="002060"/>
                </a:solidFill>
              </a:rPr>
              <a:t> dans l'assemblée des Laodicéens, et vous aussi lisez </a:t>
            </a:r>
            <a:r>
              <a:rPr lang="fr-FR" sz="2000" dirty="0">
                <a:solidFill>
                  <a:srgbClr val="AA0000"/>
                </a:solidFill>
              </a:rPr>
              <a:t>celle qui viendra de Laodicée</a:t>
            </a:r>
            <a:r>
              <a:rPr lang="fr-FR" dirty="0">
                <a:solidFill>
                  <a:srgbClr val="002060"/>
                </a:solidFill>
              </a:rPr>
              <a:t>. »</a:t>
            </a:r>
          </a:p>
        </p:txBody>
      </p:sp>
      <p:pic>
        <p:nvPicPr>
          <p:cNvPr id="1026" name="Picture 2" descr="Groupe de personnes en cercle Banque de photographies et d ...">
            <a:extLst>
              <a:ext uri="{FF2B5EF4-FFF2-40B4-BE49-F238E27FC236}">
                <a16:creationId xmlns:a16="http://schemas.microsoft.com/office/drawing/2014/main" id="{6554E132-985F-4E71-7C16-09FFEE91D6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5244" y="2643284"/>
            <a:ext cx="2657783" cy="1998770"/>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 coins arrondis 17">
            <a:extLst>
              <a:ext uri="{FF2B5EF4-FFF2-40B4-BE49-F238E27FC236}">
                <a16:creationId xmlns:a16="http://schemas.microsoft.com/office/drawing/2014/main" id="{64977800-4AF1-88DD-011F-FA548B40DA9B}"/>
              </a:ext>
            </a:extLst>
          </p:cNvPr>
          <p:cNvSpPr/>
          <p:nvPr/>
        </p:nvSpPr>
        <p:spPr>
          <a:xfrm>
            <a:off x="160313" y="2786693"/>
            <a:ext cx="4487594" cy="1031844"/>
          </a:xfrm>
          <a:prstGeom prst="roundRect">
            <a:avLst/>
          </a:prstGeom>
          <a:solidFill>
            <a:srgbClr val="59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FFFF00"/>
                </a:solidFill>
              </a:rPr>
              <a:t>« Deux hommes peuvent-ils marcher ensemble s'ils ne sont pas d'accord ? » </a:t>
            </a:r>
            <a:r>
              <a:rPr lang="fr-FR" dirty="0"/>
              <a:t>(Amos 3 : 3)</a:t>
            </a:r>
          </a:p>
        </p:txBody>
      </p:sp>
      <p:sp>
        <p:nvSpPr>
          <p:cNvPr id="19" name="Rectangle : coins arrondis 18">
            <a:extLst>
              <a:ext uri="{FF2B5EF4-FFF2-40B4-BE49-F238E27FC236}">
                <a16:creationId xmlns:a16="http://schemas.microsoft.com/office/drawing/2014/main" id="{32825D8A-9507-18A5-60E0-99B79FE7E618}"/>
              </a:ext>
            </a:extLst>
          </p:cNvPr>
          <p:cNvSpPr/>
          <p:nvPr/>
        </p:nvSpPr>
        <p:spPr>
          <a:xfrm>
            <a:off x="6400124" y="4753439"/>
            <a:ext cx="5668161" cy="1998770"/>
          </a:xfrm>
          <a:prstGeom prst="roundRect">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FFFF00"/>
                </a:solidFill>
              </a:rPr>
              <a:t>« Et il leur dit : Voici, quand vous entrerez dans la ville, un homme portant </a:t>
            </a:r>
            <a:r>
              <a:rPr lang="fr-FR" sz="2800" dirty="0">
                <a:solidFill>
                  <a:srgbClr val="C00000"/>
                </a:solidFill>
              </a:rPr>
              <a:t>une cruche d'eau </a:t>
            </a:r>
            <a:r>
              <a:rPr lang="fr-FR" sz="2400" dirty="0">
                <a:solidFill>
                  <a:srgbClr val="FFFF00"/>
                </a:solidFill>
              </a:rPr>
              <a:t>viendra à votre rencontre ;</a:t>
            </a:r>
            <a:r>
              <a:rPr lang="fr-FR" sz="2800" dirty="0">
                <a:solidFill>
                  <a:srgbClr val="C00000"/>
                </a:solidFill>
              </a:rPr>
              <a:t> suivez-le </a:t>
            </a:r>
            <a:r>
              <a:rPr lang="fr-FR" sz="2400" dirty="0">
                <a:solidFill>
                  <a:srgbClr val="FFFF00"/>
                </a:solidFill>
              </a:rPr>
              <a:t>dans la maison où il entrera. » </a:t>
            </a:r>
            <a:r>
              <a:rPr lang="fr-FR" dirty="0">
                <a:solidFill>
                  <a:srgbClr val="FFFF00"/>
                </a:solidFill>
              </a:rPr>
              <a:t>(Luc 22 : 10)</a:t>
            </a:r>
          </a:p>
        </p:txBody>
      </p:sp>
      <p:sp>
        <p:nvSpPr>
          <p:cNvPr id="20" name="Rectangle : coins arrondis 19">
            <a:extLst>
              <a:ext uri="{FF2B5EF4-FFF2-40B4-BE49-F238E27FC236}">
                <a16:creationId xmlns:a16="http://schemas.microsoft.com/office/drawing/2014/main" id="{4AD0FFD0-3F4A-AAFB-1A4B-6CB2651106E1}"/>
              </a:ext>
            </a:extLst>
          </p:cNvPr>
          <p:cNvSpPr/>
          <p:nvPr/>
        </p:nvSpPr>
        <p:spPr>
          <a:xfrm>
            <a:off x="7132320" y="4016008"/>
            <a:ext cx="4551219" cy="607817"/>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333300"/>
                </a:solidFill>
              </a:rPr>
              <a:t>Lettres de recommandation</a:t>
            </a:r>
          </a:p>
          <a:p>
            <a:pPr algn="ctr"/>
            <a:r>
              <a:rPr lang="fr-FR" sz="1600" dirty="0">
                <a:solidFill>
                  <a:srgbClr val="333300"/>
                </a:solidFill>
              </a:rPr>
              <a:t>Act. 18 : 27 – 2 Cor. 3 – Philé.</a:t>
            </a:r>
          </a:p>
        </p:txBody>
      </p:sp>
      <p:sp>
        <p:nvSpPr>
          <p:cNvPr id="7" name="Rectangle : coins arrondis 6">
            <a:extLst>
              <a:ext uri="{FF2B5EF4-FFF2-40B4-BE49-F238E27FC236}">
                <a16:creationId xmlns:a16="http://schemas.microsoft.com/office/drawing/2014/main" id="{F8A4732B-D4B2-8C62-9AB3-E3D65C25B0A3}"/>
              </a:ext>
            </a:extLst>
          </p:cNvPr>
          <p:cNvSpPr/>
          <p:nvPr/>
        </p:nvSpPr>
        <p:spPr>
          <a:xfrm>
            <a:off x="51488" y="1126081"/>
            <a:ext cx="12001965" cy="1048001"/>
          </a:xfrm>
          <a:prstGeom prst="round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t>Des rassemblements qui </a:t>
            </a:r>
            <a:r>
              <a:rPr lang="fr-FR" sz="3200" dirty="0">
                <a:solidFill>
                  <a:srgbClr val="FFFF00"/>
                </a:solidFill>
              </a:rPr>
              <a:t>se reconnaissent </a:t>
            </a:r>
            <a:r>
              <a:rPr lang="fr-FR" sz="2000" dirty="0"/>
              <a:t>comme désirant </a:t>
            </a:r>
            <a:r>
              <a:rPr lang="fr-FR" sz="3200" dirty="0">
                <a:solidFill>
                  <a:srgbClr val="FFFF00"/>
                </a:solidFill>
              </a:rPr>
              <a:t>rendre témoignage </a:t>
            </a:r>
            <a:r>
              <a:rPr lang="fr-FR" sz="2000" dirty="0"/>
              <a:t>ensemble à </a:t>
            </a:r>
            <a:r>
              <a:rPr lang="fr-FR" sz="3200" dirty="0">
                <a:solidFill>
                  <a:srgbClr val="FFFF00"/>
                </a:solidFill>
              </a:rPr>
              <a:t>l’unité du corps</a:t>
            </a:r>
            <a:r>
              <a:rPr lang="fr-FR" sz="2000" dirty="0"/>
              <a:t>. </a:t>
            </a:r>
          </a:p>
        </p:txBody>
      </p:sp>
      <p:sp>
        <p:nvSpPr>
          <p:cNvPr id="17" name="Ellipse 16">
            <a:extLst>
              <a:ext uri="{FF2B5EF4-FFF2-40B4-BE49-F238E27FC236}">
                <a16:creationId xmlns:a16="http://schemas.microsoft.com/office/drawing/2014/main" id="{FE78AC44-AA1C-6B3A-A81C-768CB2A0AC56}"/>
              </a:ext>
            </a:extLst>
          </p:cNvPr>
          <p:cNvSpPr/>
          <p:nvPr/>
        </p:nvSpPr>
        <p:spPr>
          <a:xfrm>
            <a:off x="2914177" y="2019322"/>
            <a:ext cx="6215469" cy="651325"/>
          </a:xfrm>
          <a:prstGeom prst="ellipse">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0000"/>
                </a:solidFill>
              </a:rPr>
              <a:t>Fermé</a:t>
            </a:r>
            <a:r>
              <a:rPr lang="fr-FR" sz="2000" dirty="0">
                <a:solidFill>
                  <a:srgbClr val="FF0000"/>
                </a:solidFill>
              </a:rPr>
              <a:t> ?</a:t>
            </a:r>
          </a:p>
          <a:p>
            <a:pPr algn="ctr"/>
            <a:r>
              <a:rPr lang="fr-FR" sz="2400" b="1" dirty="0">
                <a:solidFill>
                  <a:srgbClr val="FFFF00"/>
                </a:solidFill>
              </a:rPr>
              <a:t>Ouvert</a:t>
            </a:r>
            <a:r>
              <a:rPr lang="fr-FR" sz="2000" dirty="0">
                <a:solidFill>
                  <a:srgbClr val="FFFF00"/>
                </a:solidFill>
              </a:rPr>
              <a:t>, oui mais sur quoi ? </a:t>
            </a:r>
          </a:p>
        </p:txBody>
      </p:sp>
      <p:sp>
        <p:nvSpPr>
          <p:cNvPr id="21" name="Rectangle : coins arrondis 20">
            <a:extLst>
              <a:ext uri="{FF2B5EF4-FFF2-40B4-BE49-F238E27FC236}">
                <a16:creationId xmlns:a16="http://schemas.microsoft.com/office/drawing/2014/main" id="{35872366-F0AF-409E-6918-C2EF7ACA7A30}"/>
              </a:ext>
            </a:extLst>
          </p:cNvPr>
          <p:cNvSpPr/>
          <p:nvPr/>
        </p:nvSpPr>
        <p:spPr>
          <a:xfrm>
            <a:off x="6582920" y="5149044"/>
            <a:ext cx="5302568" cy="1322363"/>
          </a:xfrm>
          <a:prstGeom prst="roundRect">
            <a:avLst/>
          </a:prstGeom>
          <a:solidFill>
            <a:srgbClr val="F0BC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6A0000"/>
                </a:solidFill>
              </a:rPr>
              <a:t>Et si ces croyants avaient aussi quelque chose </a:t>
            </a:r>
          </a:p>
          <a:p>
            <a:pPr algn="ctr"/>
            <a:r>
              <a:rPr lang="fr-FR" sz="3200" dirty="0">
                <a:solidFill>
                  <a:srgbClr val="6A0000"/>
                </a:solidFill>
              </a:rPr>
              <a:t>à nous apprendre… ?</a:t>
            </a:r>
          </a:p>
        </p:txBody>
      </p:sp>
    </p:spTree>
    <p:extLst>
      <p:ext uri="{BB962C8B-B14F-4D97-AF65-F5344CB8AC3E}">
        <p14:creationId xmlns:p14="http://schemas.microsoft.com/office/powerpoint/2010/main" val="3601771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ppt_w</p:attrName>
                                        </p:attrNameLst>
                                      </p:cBhvr>
                                      <p:tavLst>
                                        <p:tav tm="0">
                                          <p:val>
                                            <p:fltVal val="0"/>
                                          </p:val>
                                        </p:tav>
                                        <p:tav tm="100000">
                                          <p:val>
                                            <p:strVal val="#ppt_w"/>
                                          </p:val>
                                        </p:tav>
                                      </p:tavLst>
                                    </p:anim>
                                    <p:anim calcmode="lin" valueType="num">
                                      <p:cBhvr>
                                        <p:cTn id="18" dur="1000" fill="hold"/>
                                        <p:tgtEl>
                                          <p:spTgt spid="17"/>
                                        </p:tgtEl>
                                        <p:attrNameLst>
                                          <p:attrName>ppt_h</p:attrName>
                                        </p:attrNameLst>
                                      </p:cBhvr>
                                      <p:tavLst>
                                        <p:tav tm="0">
                                          <p:val>
                                            <p:fltVal val="0"/>
                                          </p:val>
                                        </p:tav>
                                        <p:tav tm="100000">
                                          <p:val>
                                            <p:strVal val="#ppt_h"/>
                                          </p:val>
                                        </p:tav>
                                      </p:tavLst>
                                    </p:anim>
                                    <p:anim calcmode="lin" valueType="num">
                                      <p:cBhvr>
                                        <p:cTn id="19" dur="1000" fill="hold"/>
                                        <p:tgtEl>
                                          <p:spTgt spid="17"/>
                                        </p:tgtEl>
                                        <p:attrNameLst>
                                          <p:attrName>style.rotation</p:attrName>
                                        </p:attrNameLst>
                                      </p:cBhvr>
                                      <p:tavLst>
                                        <p:tav tm="0">
                                          <p:val>
                                            <p:fltVal val="90"/>
                                          </p:val>
                                        </p:tav>
                                        <p:tav tm="100000">
                                          <p:val>
                                            <p:fltVal val="0"/>
                                          </p:val>
                                        </p:tav>
                                      </p:tavLst>
                                    </p:anim>
                                    <p:animEffect transition="in" filter="fade">
                                      <p:cBhvr>
                                        <p:cTn id="20" dur="10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ppt_w</p:attrName>
                                        </p:attrNameLst>
                                      </p:cBhvr>
                                      <p:tavLst>
                                        <p:tav tm="0">
                                          <p:val>
                                            <p:fltVal val="0"/>
                                          </p:val>
                                        </p:tav>
                                        <p:tav tm="100000">
                                          <p:val>
                                            <p:strVal val="#ppt_w"/>
                                          </p:val>
                                        </p:tav>
                                      </p:tavLst>
                                    </p:anim>
                                    <p:anim calcmode="lin" valueType="num">
                                      <p:cBhvr>
                                        <p:cTn id="26" dur="500" fill="hold"/>
                                        <p:tgtEl>
                                          <p:spTgt spid="10"/>
                                        </p:tgtEl>
                                        <p:attrNameLst>
                                          <p:attrName>ppt_h</p:attrName>
                                        </p:attrNameLst>
                                      </p:cBhvr>
                                      <p:tavLst>
                                        <p:tav tm="0">
                                          <p:val>
                                            <p:fltVal val="0"/>
                                          </p:val>
                                        </p:tav>
                                        <p:tav tm="100000">
                                          <p:val>
                                            <p:strVal val="#ppt_h"/>
                                          </p:val>
                                        </p:tav>
                                      </p:tavLst>
                                    </p:anim>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xit" presetSubtype="32" fill="hold" grpId="1" nodeType="clickEffect">
                                  <p:stCondLst>
                                    <p:cond delay="0"/>
                                  </p:stCondLst>
                                  <p:childTnLst>
                                    <p:animEffect transition="out" filter="circle(out)">
                                      <p:cBhvr>
                                        <p:cTn id="36" dur="2000"/>
                                        <p:tgtEl>
                                          <p:spTgt spid="18"/>
                                        </p:tgtEl>
                                      </p:cBhvr>
                                    </p:animEffect>
                                    <p:set>
                                      <p:cBhvr>
                                        <p:cTn id="37" dur="1" fill="hold">
                                          <p:stCondLst>
                                            <p:cond delay="1999"/>
                                          </p:stCondLst>
                                        </p:cTn>
                                        <p:tgtEl>
                                          <p:spTgt spid="18"/>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500" fill="hold"/>
                                        <p:tgtEl>
                                          <p:spTgt spid="11"/>
                                        </p:tgtEl>
                                        <p:attrNameLst>
                                          <p:attrName>ppt_w</p:attrName>
                                        </p:attrNameLst>
                                      </p:cBhvr>
                                      <p:tavLst>
                                        <p:tav tm="0">
                                          <p:val>
                                            <p:fltVal val="0"/>
                                          </p:val>
                                        </p:tav>
                                        <p:tav tm="100000">
                                          <p:val>
                                            <p:strVal val="#ppt_w"/>
                                          </p:val>
                                        </p:tav>
                                      </p:tavLst>
                                    </p:anim>
                                    <p:anim calcmode="lin" valueType="num">
                                      <p:cBhvr>
                                        <p:cTn id="43" dur="500" fill="hold"/>
                                        <p:tgtEl>
                                          <p:spTgt spid="11"/>
                                        </p:tgtEl>
                                        <p:attrNameLst>
                                          <p:attrName>ppt_h</p:attrName>
                                        </p:attrNameLst>
                                      </p:cBhvr>
                                      <p:tavLst>
                                        <p:tav tm="0">
                                          <p:val>
                                            <p:fltVal val="0"/>
                                          </p:val>
                                        </p:tav>
                                        <p:tav tm="100000">
                                          <p:val>
                                            <p:strVal val="#ppt_h"/>
                                          </p:val>
                                        </p:tav>
                                      </p:tavLst>
                                    </p:anim>
                                    <p:animEffect transition="in" filter="fad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11"/>
                                        </p:tgtEl>
                                      </p:cBhvr>
                                    </p:animEffect>
                                    <p:set>
                                      <p:cBhvr>
                                        <p:cTn id="49" dur="1" fill="hold">
                                          <p:stCondLst>
                                            <p:cond delay="499"/>
                                          </p:stCondLst>
                                        </p:cTn>
                                        <p:tgtEl>
                                          <p:spTgt spid="11"/>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6" presetClass="entr" presetSubtype="0" fill="hold" grpId="0"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wipe(down)">
                                      <p:cBhvr>
                                        <p:cTn id="54" dur="580">
                                          <p:stCondLst>
                                            <p:cond delay="0"/>
                                          </p:stCondLst>
                                        </p:cTn>
                                        <p:tgtEl>
                                          <p:spTgt spid="5"/>
                                        </p:tgtEl>
                                      </p:cBhvr>
                                    </p:animEffect>
                                    <p:anim calcmode="lin" valueType="num">
                                      <p:cBhvr>
                                        <p:cTn id="5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0" dur="26">
                                          <p:stCondLst>
                                            <p:cond delay="650"/>
                                          </p:stCondLst>
                                        </p:cTn>
                                        <p:tgtEl>
                                          <p:spTgt spid="5"/>
                                        </p:tgtEl>
                                      </p:cBhvr>
                                      <p:to x="100000" y="60000"/>
                                    </p:animScale>
                                    <p:animScale>
                                      <p:cBhvr>
                                        <p:cTn id="61" dur="166" decel="50000">
                                          <p:stCondLst>
                                            <p:cond delay="676"/>
                                          </p:stCondLst>
                                        </p:cTn>
                                        <p:tgtEl>
                                          <p:spTgt spid="5"/>
                                        </p:tgtEl>
                                      </p:cBhvr>
                                      <p:to x="100000" y="100000"/>
                                    </p:animScale>
                                    <p:animScale>
                                      <p:cBhvr>
                                        <p:cTn id="62" dur="26">
                                          <p:stCondLst>
                                            <p:cond delay="1312"/>
                                          </p:stCondLst>
                                        </p:cTn>
                                        <p:tgtEl>
                                          <p:spTgt spid="5"/>
                                        </p:tgtEl>
                                      </p:cBhvr>
                                      <p:to x="100000" y="80000"/>
                                    </p:animScale>
                                    <p:animScale>
                                      <p:cBhvr>
                                        <p:cTn id="63" dur="166" decel="50000">
                                          <p:stCondLst>
                                            <p:cond delay="1338"/>
                                          </p:stCondLst>
                                        </p:cTn>
                                        <p:tgtEl>
                                          <p:spTgt spid="5"/>
                                        </p:tgtEl>
                                      </p:cBhvr>
                                      <p:to x="100000" y="100000"/>
                                    </p:animScale>
                                    <p:animScale>
                                      <p:cBhvr>
                                        <p:cTn id="64" dur="26">
                                          <p:stCondLst>
                                            <p:cond delay="1642"/>
                                          </p:stCondLst>
                                        </p:cTn>
                                        <p:tgtEl>
                                          <p:spTgt spid="5"/>
                                        </p:tgtEl>
                                      </p:cBhvr>
                                      <p:to x="100000" y="90000"/>
                                    </p:animScale>
                                    <p:animScale>
                                      <p:cBhvr>
                                        <p:cTn id="65" dur="166" decel="50000">
                                          <p:stCondLst>
                                            <p:cond delay="1668"/>
                                          </p:stCondLst>
                                        </p:cTn>
                                        <p:tgtEl>
                                          <p:spTgt spid="5"/>
                                        </p:tgtEl>
                                      </p:cBhvr>
                                      <p:to x="100000" y="100000"/>
                                    </p:animScale>
                                    <p:animScale>
                                      <p:cBhvr>
                                        <p:cTn id="66" dur="26">
                                          <p:stCondLst>
                                            <p:cond delay="1808"/>
                                          </p:stCondLst>
                                        </p:cTn>
                                        <p:tgtEl>
                                          <p:spTgt spid="5"/>
                                        </p:tgtEl>
                                      </p:cBhvr>
                                      <p:to x="100000" y="95000"/>
                                    </p:animScale>
                                    <p:animScale>
                                      <p:cBhvr>
                                        <p:cTn id="67" dur="166" decel="50000">
                                          <p:stCondLst>
                                            <p:cond delay="1834"/>
                                          </p:stCondLst>
                                        </p:cTn>
                                        <p:tgtEl>
                                          <p:spTgt spid="5"/>
                                        </p:tgtEl>
                                      </p:cBhvr>
                                      <p:to x="100000" y="100000"/>
                                    </p:animScale>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 calcmode="lin" valueType="num">
                                      <p:cBhvr>
                                        <p:cTn id="72" dur="500" fill="hold"/>
                                        <p:tgtEl>
                                          <p:spTgt spid="13"/>
                                        </p:tgtEl>
                                        <p:attrNameLst>
                                          <p:attrName>ppt_w</p:attrName>
                                        </p:attrNameLst>
                                      </p:cBhvr>
                                      <p:tavLst>
                                        <p:tav tm="0">
                                          <p:val>
                                            <p:fltVal val="0"/>
                                          </p:val>
                                        </p:tav>
                                        <p:tav tm="100000">
                                          <p:val>
                                            <p:strVal val="#ppt_w"/>
                                          </p:val>
                                        </p:tav>
                                      </p:tavLst>
                                    </p:anim>
                                    <p:anim calcmode="lin" valueType="num">
                                      <p:cBhvr>
                                        <p:cTn id="73" dur="500" fill="hold"/>
                                        <p:tgtEl>
                                          <p:spTgt spid="13"/>
                                        </p:tgtEl>
                                        <p:attrNameLst>
                                          <p:attrName>ppt_h</p:attrName>
                                        </p:attrNameLst>
                                      </p:cBhvr>
                                      <p:tavLst>
                                        <p:tav tm="0">
                                          <p:val>
                                            <p:fltVal val="0"/>
                                          </p:val>
                                        </p:tav>
                                        <p:tav tm="100000">
                                          <p:val>
                                            <p:strVal val="#ppt_h"/>
                                          </p:val>
                                        </p:tav>
                                      </p:tavLst>
                                    </p:anim>
                                    <p:animEffect transition="in" filter="fade">
                                      <p:cBhvr>
                                        <p:cTn id="74" dur="500"/>
                                        <p:tgtEl>
                                          <p:spTgt spid="13"/>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xit" presetSubtype="0" fill="hold" grpId="1" nodeType="clickEffect">
                                  <p:stCondLst>
                                    <p:cond delay="0"/>
                                  </p:stCondLst>
                                  <p:childTnLst>
                                    <p:animEffect transition="out" filter="fade">
                                      <p:cBhvr>
                                        <p:cTn id="78" dur="500"/>
                                        <p:tgtEl>
                                          <p:spTgt spid="13"/>
                                        </p:tgtEl>
                                      </p:cBhvr>
                                    </p:animEffect>
                                    <p:set>
                                      <p:cBhvr>
                                        <p:cTn id="79" dur="1" fill="hold">
                                          <p:stCondLst>
                                            <p:cond delay="499"/>
                                          </p:stCondLst>
                                        </p:cTn>
                                        <p:tgtEl>
                                          <p:spTgt spid="13"/>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6"/>
                                        </p:tgtEl>
                                        <p:attrNameLst>
                                          <p:attrName>style.visibility</p:attrName>
                                        </p:attrNameLst>
                                      </p:cBhvr>
                                      <p:to>
                                        <p:strVal val="visible"/>
                                      </p:to>
                                    </p:set>
                                    <p:animEffect transition="in" filter="wipe(down)">
                                      <p:cBhvr>
                                        <p:cTn id="84" dur="580">
                                          <p:stCondLst>
                                            <p:cond delay="0"/>
                                          </p:stCondLst>
                                        </p:cTn>
                                        <p:tgtEl>
                                          <p:spTgt spid="6"/>
                                        </p:tgtEl>
                                      </p:cBhvr>
                                    </p:animEffect>
                                    <p:anim calcmode="lin" valueType="num">
                                      <p:cBhvr>
                                        <p:cTn id="8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90" dur="26">
                                          <p:stCondLst>
                                            <p:cond delay="650"/>
                                          </p:stCondLst>
                                        </p:cTn>
                                        <p:tgtEl>
                                          <p:spTgt spid="6"/>
                                        </p:tgtEl>
                                      </p:cBhvr>
                                      <p:to x="100000" y="60000"/>
                                    </p:animScale>
                                    <p:animScale>
                                      <p:cBhvr>
                                        <p:cTn id="91" dur="166" decel="50000">
                                          <p:stCondLst>
                                            <p:cond delay="676"/>
                                          </p:stCondLst>
                                        </p:cTn>
                                        <p:tgtEl>
                                          <p:spTgt spid="6"/>
                                        </p:tgtEl>
                                      </p:cBhvr>
                                      <p:to x="100000" y="100000"/>
                                    </p:animScale>
                                    <p:animScale>
                                      <p:cBhvr>
                                        <p:cTn id="92" dur="26">
                                          <p:stCondLst>
                                            <p:cond delay="1312"/>
                                          </p:stCondLst>
                                        </p:cTn>
                                        <p:tgtEl>
                                          <p:spTgt spid="6"/>
                                        </p:tgtEl>
                                      </p:cBhvr>
                                      <p:to x="100000" y="80000"/>
                                    </p:animScale>
                                    <p:animScale>
                                      <p:cBhvr>
                                        <p:cTn id="93" dur="166" decel="50000">
                                          <p:stCondLst>
                                            <p:cond delay="1338"/>
                                          </p:stCondLst>
                                        </p:cTn>
                                        <p:tgtEl>
                                          <p:spTgt spid="6"/>
                                        </p:tgtEl>
                                      </p:cBhvr>
                                      <p:to x="100000" y="100000"/>
                                    </p:animScale>
                                    <p:animScale>
                                      <p:cBhvr>
                                        <p:cTn id="94" dur="26">
                                          <p:stCondLst>
                                            <p:cond delay="1642"/>
                                          </p:stCondLst>
                                        </p:cTn>
                                        <p:tgtEl>
                                          <p:spTgt spid="6"/>
                                        </p:tgtEl>
                                      </p:cBhvr>
                                      <p:to x="100000" y="90000"/>
                                    </p:animScale>
                                    <p:animScale>
                                      <p:cBhvr>
                                        <p:cTn id="95" dur="166" decel="50000">
                                          <p:stCondLst>
                                            <p:cond delay="1668"/>
                                          </p:stCondLst>
                                        </p:cTn>
                                        <p:tgtEl>
                                          <p:spTgt spid="6"/>
                                        </p:tgtEl>
                                      </p:cBhvr>
                                      <p:to x="100000" y="100000"/>
                                    </p:animScale>
                                    <p:animScale>
                                      <p:cBhvr>
                                        <p:cTn id="96" dur="26">
                                          <p:stCondLst>
                                            <p:cond delay="1808"/>
                                          </p:stCondLst>
                                        </p:cTn>
                                        <p:tgtEl>
                                          <p:spTgt spid="6"/>
                                        </p:tgtEl>
                                      </p:cBhvr>
                                      <p:to x="100000" y="95000"/>
                                    </p:animScale>
                                    <p:animScale>
                                      <p:cBhvr>
                                        <p:cTn id="97" dur="166" decel="50000">
                                          <p:stCondLst>
                                            <p:cond delay="1834"/>
                                          </p:stCondLst>
                                        </p:cTn>
                                        <p:tgtEl>
                                          <p:spTgt spid="6"/>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6" presetClass="entr" presetSubtype="16" fill="hold" grpId="0" nodeType="clickEffect">
                                  <p:stCondLst>
                                    <p:cond delay="0"/>
                                  </p:stCondLst>
                                  <p:childTnLst>
                                    <p:set>
                                      <p:cBhvr>
                                        <p:cTn id="101" dur="1" fill="hold">
                                          <p:stCondLst>
                                            <p:cond delay="0"/>
                                          </p:stCondLst>
                                        </p:cTn>
                                        <p:tgtEl>
                                          <p:spTgt spid="14"/>
                                        </p:tgtEl>
                                        <p:attrNameLst>
                                          <p:attrName>style.visibility</p:attrName>
                                        </p:attrNameLst>
                                      </p:cBhvr>
                                      <p:to>
                                        <p:strVal val="visible"/>
                                      </p:to>
                                    </p:set>
                                    <p:animEffect transition="in" filter="circle(in)">
                                      <p:cBhvr>
                                        <p:cTn id="102" dur="2000"/>
                                        <p:tgtEl>
                                          <p:spTgt spid="14"/>
                                        </p:tgtEl>
                                      </p:cBhvr>
                                    </p:animEffect>
                                  </p:childTnLst>
                                </p:cTn>
                              </p:par>
                            </p:childTnLst>
                          </p:cTn>
                        </p:par>
                      </p:childTnLst>
                    </p:cTn>
                  </p:par>
                  <p:par>
                    <p:cTn id="103" fill="hold">
                      <p:stCondLst>
                        <p:cond delay="indefinite"/>
                      </p:stCondLst>
                      <p:childTnLst>
                        <p:par>
                          <p:cTn id="104" fill="hold">
                            <p:stCondLst>
                              <p:cond delay="0"/>
                            </p:stCondLst>
                            <p:childTnLst>
                              <p:par>
                                <p:cTn id="105" presetID="6" presetClass="exit" presetSubtype="32" fill="hold" grpId="1" nodeType="clickEffect">
                                  <p:stCondLst>
                                    <p:cond delay="0"/>
                                  </p:stCondLst>
                                  <p:childTnLst>
                                    <p:animEffect transition="out" filter="circle(out)">
                                      <p:cBhvr>
                                        <p:cTn id="106" dur="2000"/>
                                        <p:tgtEl>
                                          <p:spTgt spid="14"/>
                                        </p:tgtEl>
                                      </p:cBhvr>
                                    </p:animEffect>
                                    <p:set>
                                      <p:cBhvr>
                                        <p:cTn id="107" dur="1" fill="hold">
                                          <p:stCondLst>
                                            <p:cond delay="1999"/>
                                          </p:stCondLst>
                                        </p:cTn>
                                        <p:tgtEl>
                                          <p:spTgt spid="14"/>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6" presetClass="entr" presetSubtype="16" fill="hold" grpId="0" nodeType="clickEffect">
                                  <p:stCondLst>
                                    <p:cond delay="0"/>
                                  </p:stCondLst>
                                  <p:childTnLst>
                                    <p:set>
                                      <p:cBhvr>
                                        <p:cTn id="111" dur="1" fill="hold">
                                          <p:stCondLst>
                                            <p:cond delay="0"/>
                                          </p:stCondLst>
                                        </p:cTn>
                                        <p:tgtEl>
                                          <p:spTgt spid="16"/>
                                        </p:tgtEl>
                                        <p:attrNameLst>
                                          <p:attrName>style.visibility</p:attrName>
                                        </p:attrNameLst>
                                      </p:cBhvr>
                                      <p:to>
                                        <p:strVal val="visible"/>
                                      </p:to>
                                    </p:set>
                                    <p:animEffect transition="in" filter="circle(in)">
                                      <p:cBhvr>
                                        <p:cTn id="112" dur="2000"/>
                                        <p:tgtEl>
                                          <p:spTgt spid="16"/>
                                        </p:tgtEl>
                                      </p:cBhvr>
                                    </p:animEffect>
                                  </p:childTnLst>
                                </p:cTn>
                              </p:par>
                            </p:childTnLst>
                          </p:cTn>
                        </p:par>
                      </p:childTnLst>
                    </p:cTn>
                  </p:par>
                  <p:par>
                    <p:cTn id="113" fill="hold">
                      <p:stCondLst>
                        <p:cond delay="indefinite"/>
                      </p:stCondLst>
                      <p:childTnLst>
                        <p:par>
                          <p:cTn id="114" fill="hold">
                            <p:stCondLst>
                              <p:cond delay="0"/>
                            </p:stCondLst>
                            <p:childTnLst>
                              <p:par>
                                <p:cTn id="115" presetID="6" presetClass="exit" presetSubtype="32" fill="hold" grpId="1" nodeType="clickEffect">
                                  <p:stCondLst>
                                    <p:cond delay="0"/>
                                  </p:stCondLst>
                                  <p:childTnLst>
                                    <p:animEffect transition="out" filter="circle(out)">
                                      <p:cBhvr>
                                        <p:cTn id="116" dur="2000"/>
                                        <p:tgtEl>
                                          <p:spTgt spid="16"/>
                                        </p:tgtEl>
                                      </p:cBhvr>
                                    </p:animEffect>
                                    <p:set>
                                      <p:cBhvr>
                                        <p:cTn id="117" dur="1" fill="hold">
                                          <p:stCondLst>
                                            <p:cond delay="1999"/>
                                          </p:stCondLst>
                                        </p:cTn>
                                        <p:tgtEl>
                                          <p:spTgt spid="16"/>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26" presetClass="entr" presetSubtype="0" fill="hold" grpId="0" nodeType="clickEffect">
                                  <p:stCondLst>
                                    <p:cond delay="0"/>
                                  </p:stCondLst>
                                  <p:childTnLst>
                                    <p:set>
                                      <p:cBhvr>
                                        <p:cTn id="121" dur="1" fill="hold">
                                          <p:stCondLst>
                                            <p:cond delay="0"/>
                                          </p:stCondLst>
                                        </p:cTn>
                                        <p:tgtEl>
                                          <p:spTgt spid="9"/>
                                        </p:tgtEl>
                                        <p:attrNameLst>
                                          <p:attrName>style.visibility</p:attrName>
                                        </p:attrNameLst>
                                      </p:cBhvr>
                                      <p:to>
                                        <p:strVal val="visible"/>
                                      </p:to>
                                    </p:set>
                                    <p:animEffect transition="in" filter="wipe(down)">
                                      <p:cBhvr>
                                        <p:cTn id="122" dur="580">
                                          <p:stCondLst>
                                            <p:cond delay="0"/>
                                          </p:stCondLst>
                                        </p:cTn>
                                        <p:tgtEl>
                                          <p:spTgt spid="9"/>
                                        </p:tgtEl>
                                      </p:cBhvr>
                                    </p:animEffect>
                                    <p:anim calcmode="lin" valueType="num">
                                      <p:cBhvr>
                                        <p:cTn id="12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2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2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2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28" dur="26">
                                          <p:stCondLst>
                                            <p:cond delay="650"/>
                                          </p:stCondLst>
                                        </p:cTn>
                                        <p:tgtEl>
                                          <p:spTgt spid="9"/>
                                        </p:tgtEl>
                                      </p:cBhvr>
                                      <p:to x="100000" y="60000"/>
                                    </p:animScale>
                                    <p:animScale>
                                      <p:cBhvr>
                                        <p:cTn id="129" dur="166" decel="50000">
                                          <p:stCondLst>
                                            <p:cond delay="676"/>
                                          </p:stCondLst>
                                        </p:cTn>
                                        <p:tgtEl>
                                          <p:spTgt spid="9"/>
                                        </p:tgtEl>
                                      </p:cBhvr>
                                      <p:to x="100000" y="100000"/>
                                    </p:animScale>
                                    <p:animScale>
                                      <p:cBhvr>
                                        <p:cTn id="130" dur="26">
                                          <p:stCondLst>
                                            <p:cond delay="1312"/>
                                          </p:stCondLst>
                                        </p:cTn>
                                        <p:tgtEl>
                                          <p:spTgt spid="9"/>
                                        </p:tgtEl>
                                      </p:cBhvr>
                                      <p:to x="100000" y="80000"/>
                                    </p:animScale>
                                    <p:animScale>
                                      <p:cBhvr>
                                        <p:cTn id="131" dur="166" decel="50000">
                                          <p:stCondLst>
                                            <p:cond delay="1338"/>
                                          </p:stCondLst>
                                        </p:cTn>
                                        <p:tgtEl>
                                          <p:spTgt spid="9"/>
                                        </p:tgtEl>
                                      </p:cBhvr>
                                      <p:to x="100000" y="100000"/>
                                    </p:animScale>
                                    <p:animScale>
                                      <p:cBhvr>
                                        <p:cTn id="132" dur="26">
                                          <p:stCondLst>
                                            <p:cond delay="1642"/>
                                          </p:stCondLst>
                                        </p:cTn>
                                        <p:tgtEl>
                                          <p:spTgt spid="9"/>
                                        </p:tgtEl>
                                      </p:cBhvr>
                                      <p:to x="100000" y="90000"/>
                                    </p:animScale>
                                    <p:animScale>
                                      <p:cBhvr>
                                        <p:cTn id="133" dur="166" decel="50000">
                                          <p:stCondLst>
                                            <p:cond delay="1668"/>
                                          </p:stCondLst>
                                        </p:cTn>
                                        <p:tgtEl>
                                          <p:spTgt spid="9"/>
                                        </p:tgtEl>
                                      </p:cBhvr>
                                      <p:to x="100000" y="100000"/>
                                    </p:animScale>
                                    <p:animScale>
                                      <p:cBhvr>
                                        <p:cTn id="134" dur="26">
                                          <p:stCondLst>
                                            <p:cond delay="1808"/>
                                          </p:stCondLst>
                                        </p:cTn>
                                        <p:tgtEl>
                                          <p:spTgt spid="9"/>
                                        </p:tgtEl>
                                      </p:cBhvr>
                                      <p:to x="100000" y="95000"/>
                                    </p:animScale>
                                    <p:animScale>
                                      <p:cBhvr>
                                        <p:cTn id="135" dur="166" decel="50000">
                                          <p:stCondLst>
                                            <p:cond delay="1834"/>
                                          </p:stCondLst>
                                        </p:cTn>
                                        <p:tgtEl>
                                          <p:spTgt spid="9"/>
                                        </p:tgtEl>
                                      </p:cBhvr>
                                      <p:to x="100000" y="100000"/>
                                    </p:animScale>
                                  </p:childTnLst>
                                </p:cTn>
                              </p:par>
                            </p:childTnLst>
                          </p:cTn>
                        </p:par>
                      </p:childTnLst>
                    </p:cTn>
                  </p:par>
                  <p:par>
                    <p:cTn id="136" fill="hold">
                      <p:stCondLst>
                        <p:cond delay="indefinite"/>
                      </p:stCondLst>
                      <p:childTnLst>
                        <p:par>
                          <p:cTn id="137" fill="hold">
                            <p:stCondLst>
                              <p:cond delay="0"/>
                            </p:stCondLst>
                            <p:childTnLst>
                              <p:par>
                                <p:cTn id="138" presetID="6" presetClass="entr" presetSubtype="16" fill="hold" grpId="0" nodeType="clickEffect">
                                  <p:stCondLst>
                                    <p:cond delay="0"/>
                                  </p:stCondLst>
                                  <p:childTnLst>
                                    <p:set>
                                      <p:cBhvr>
                                        <p:cTn id="139" dur="1" fill="hold">
                                          <p:stCondLst>
                                            <p:cond delay="0"/>
                                          </p:stCondLst>
                                        </p:cTn>
                                        <p:tgtEl>
                                          <p:spTgt spid="15"/>
                                        </p:tgtEl>
                                        <p:attrNameLst>
                                          <p:attrName>style.visibility</p:attrName>
                                        </p:attrNameLst>
                                      </p:cBhvr>
                                      <p:to>
                                        <p:strVal val="visible"/>
                                      </p:to>
                                    </p:set>
                                    <p:animEffect transition="in" filter="circle(in)">
                                      <p:cBhvr>
                                        <p:cTn id="140" dur="2000"/>
                                        <p:tgtEl>
                                          <p:spTgt spid="15"/>
                                        </p:tgtEl>
                                      </p:cBhvr>
                                    </p:animEffect>
                                  </p:childTnLst>
                                </p:cTn>
                              </p:par>
                            </p:childTnLst>
                          </p:cTn>
                        </p:par>
                      </p:childTnLst>
                    </p:cTn>
                  </p:par>
                  <p:par>
                    <p:cTn id="141" fill="hold">
                      <p:stCondLst>
                        <p:cond delay="indefinite"/>
                      </p:stCondLst>
                      <p:childTnLst>
                        <p:par>
                          <p:cTn id="142" fill="hold">
                            <p:stCondLst>
                              <p:cond delay="0"/>
                            </p:stCondLst>
                            <p:childTnLst>
                              <p:par>
                                <p:cTn id="143" presetID="6" presetClass="exit" presetSubtype="32" fill="hold" grpId="1" nodeType="clickEffect">
                                  <p:stCondLst>
                                    <p:cond delay="0"/>
                                  </p:stCondLst>
                                  <p:childTnLst>
                                    <p:animEffect transition="out" filter="circle(out)">
                                      <p:cBhvr>
                                        <p:cTn id="144" dur="2000"/>
                                        <p:tgtEl>
                                          <p:spTgt spid="15"/>
                                        </p:tgtEl>
                                      </p:cBhvr>
                                    </p:animEffect>
                                    <p:set>
                                      <p:cBhvr>
                                        <p:cTn id="145" dur="1" fill="hold">
                                          <p:stCondLst>
                                            <p:cond delay="1999"/>
                                          </p:stCondLst>
                                        </p:cTn>
                                        <p:tgtEl>
                                          <p:spTgt spid="15"/>
                                        </p:tgtEl>
                                        <p:attrNameLst>
                                          <p:attrName>style.visibility</p:attrName>
                                        </p:attrNameLst>
                                      </p:cBhvr>
                                      <p:to>
                                        <p:strVal val="hidden"/>
                                      </p:to>
                                    </p:set>
                                  </p:childTnLst>
                                </p:cTn>
                              </p:par>
                            </p:childTnLst>
                          </p:cTn>
                        </p:par>
                      </p:childTnLst>
                    </p:cTn>
                  </p:par>
                  <p:par>
                    <p:cTn id="146" fill="hold">
                      <p:stCondLst>
                        <p:cond delay="indefinite"/>
                      </p:stCondLst>
                      <p:childTnLst>
                        <p:par>
                          <p:cTn id="147" fill="hold">
                            <p:stCondLst>
                              <p:cond delay="0"/>
                            </p:stCondLst>
                            <p:childTnLst>
                              <p:par>
                                <p:cTn id="148" presetID="31" presetClass="entr" presetSubtype="0" fill="hold" grpId="0" nodeType="clickEffect">
                                  <p:stCondLst>
                                    <p:cond delay="0"/>
                                  </p:stCondLst>
                                  <p:childTnLst>
                                    <p:set>
                                      <p:cBhvr>
                                        <p:cTn id="149" dur="1" fill="hold">
                                          <p:stCondLst>
                                            <p:cond delay="0"/>
                                          </p:stCondLst>
                                        </p:cTn>
                                        <p:tgtEl>
                                          <p:spTgt spid="20"/>
                                        </p:tgtEl>
                                        <p:attrNameLst>
                                          <p:attrName>style.visibility</p:attrName>
                                        </p:attrNameLst>
                                      </p:cBhvr>
                                      <p:to>
                                        <p:strVal val="visible"/>
                                      </p:to>
                                    </p:set>
                                    <p:anim calcmode="lin" valueType="num">
                                      <p:cBhvr>
                                        <p:cTn id="150" dur="1000" fill="hold"/>
                                        <p:tgtEl>
                                          <p:spTgt spid="20"/>
                                        </p:tgtEl>
                                        <p:attrNameLst>
                                          <p:attrName>ppt_w</p:attrName>
                                        </p:attrNameLst>
                                      </p:cBhvr>
                                      <p:tavLst>
                                        <p:tav tm="0">
                                          <p:val>
                                            <p:fltVal val="0"/>
                                          </p:val>
                                        </p:tav>
                                        <p:tav tm="100000">
                                          <p:val>
                                            <p:strVal val="#ppt_w"/>
                                          </p:val>
                                        </p:tav>
                                      </p:tavLst>
                                    </p:anim>
                                    <p:anim calcmode="lin" valueType="num">
                                      <p:cBhvr>
                                        <p:cTn id="151" dur="1000" fill="hold"/>
                                        <p:tgtEl>
                                          <p:spTgt spid="20"/>
                                        </p:tgtEl>
                                        <p:attrNameLst>
                                          <p:attrName>ppt_h</p:attrName>
                                        </p:attrNameLst>
                                      </p:cBhvr>
                                      <p:tavLst>
                                        <p:tav tm="0">
                                          <p:val>
                                            <p:fltVal val="0"/>
                                          </p:val>
                                        </p:tav>
                                        <p:tav tm="100000">
                                          <p:val>
                                            <p:strVal val="#ppt_h"/>
                                          </p:val>
                                        </p:tav>
                                      </p:tavLst>
                                    </p:anim>
                                    <p:anim calcmode="lin" valueType="num">
                                      <p:cBhvr>
                                        <p:cTn id="152" dur="1000" fill="hold"/>
                                        <p:tgtEl>
                                          <p:spTgt spid="20"/>
                                        </p:tgtEl>
                                        <p:attrNameLst>
                                          <p:attrName>style.rotation</p:attrName>
                                        </p:attrNameLst>
                                      </p:cBhvr>
                                      <p:tavLst>
                                        <p:tav tm="0">
                                          <p:val>
                                            <p:fltVal val="90"/>
                                          </p:val>
                                        </p:tav>
                                        <p:tav tm="100000">
                                          <p:val>
                                            <p:fltVal val="0"/>
                                          </p:val>
                                        </p:tav>
                                      </p:tavLst>
                                    </p:anim>
                                    <p:animEffect transition="in" filter="fade">
                                      <p:cBhvr>
                                        <p:cTn id="153" dur="1000"/>
                                        <p:tgtEl>
                                          <p:spTgt spid="20"/>
                                        </p:tgtEl>
                                      </p:cBhvr>
                                    </p:animEffect>
                                  </p:childTnLst>
                                </p:cTn>
                              </p:par>
                            </p:childTnLst>
                          </p:cTn>
                        </p:par>
                      </p:childTnLst>
                    </p:cTn>
                  </p:par>
                  <p:par>
                    <p:cTn id="154" fill="hold">
                      <p:stCondLst>
                        <p:cond delay="indefinite"/>
                      </p:stCondLst>
                      <p:childTnLst>
                        <p:par>
                          <p:cTn id="155" fill="hold">
                            <p:stCondLst>
                              <p:cond delay="0"/>
                            </p:stCondLst>
                            <p:childTnLst>
                              <p:par>
                                <p:cTn id="156" presetID="31" presetClass="exit" presetSubtype="0" fill="hold" grpId="1" nodeType="clickEffect">
                                  <p:stCondLst>
                                    <p:cond delay="0"/>
                                  </p:stCondLst>
                                  <p:childTnLst>
                                    <p:anim calcmode="lin" valueType="num">
                                      <p:cBhvr>
                                        <p:cTn id="157" dur="1000"/>
                                        <p:tgtEl>
                                          <p:spTgt spid="20"/>
                                        </p:tgtEl>
                                        <p:attrNameLst>
                                          <p:attrName>ppt_w</p:attrName>
                                        </p:attrNameLst>
                                      </p:cBhvr>
                                      <p:tavLst>
                                        <p:tav tm="0">
                                          <p:val>
                                            <p:strVal val="ppt_w"/>
                                          </p:val>
                                        </p:tav>
                                        <p:tav tm="100000">
                                          <p:val>
                                            <p:fltVal val="0"/>
                                          </p:val>
                                        </p:tav>
                                      </p:tavLst>
                                    </p:anim>
                                    <p:anim calcmode="lin" valueType="num">
                                      <p:cBhvr>
                                        <p:cTn id="158" dur="1000"/>
                                        <p:tgtEl>
                                          <p:spTgt spid="20"/>
                                        </p:tgtEl>
                                        <p:attrNameLst>
                                          <p:attrName>ppt_h</p:attrName>
                                        </p:attrNameLst>
                                      </p:cBhvr>
                                      <p:tavLst>
                                        <p:tav tm="0">
                                          <p:val>
                                            <p:strVal val="ppt_h"/>
                                          </p:val>
                                        </p:tav>
                                        <p:tav tm="100000">
                                          <p:val>
                                            <p:fltVal val="0"/>
                                          </p:val>
                                        </p:tav>
                                      </p:tavLst>
                                    </p:anim>
                                    <p:anim calcmode="lin" valueType="num">
                                      <p:cBhvr>
                                        <p:cTn id="159" dur="1000"/>
                                        <p:tgtEl>
                                          <p:spTgt spid="20"/>
                                        </p:tgtEl>
                                        <p:attrNameLst>
                                          <p:attrName>style.rotation</p:attrName>
                                        </p:attrNameLst>
                                      </p:cBhvr>
                                      <p:tavLst>
                                        <p:tav tm="0">
                                          <p:val>
                                            <p:fltVal val="0"/>
                                          </p:val>
                                        </p:tav>
                                        <p:tav tm="100000">
                                          <p:val>
                                            <p:fltVal val="90"/>
                                          </p:val>
                                        </p:tav>
                                      </p:tavLst>
                                    </p:anim>
                                    <p:animEffect transition="out" filter="fade">
                                      <p:cBhvr>
                                        <p:cTn id="160" dur="1000"/>
                                        <p:tgtEl>
                                          <p:spTgt spid="20"/>
                                        </p:tgtEl>
                                      </p:cBhvr>
                                    </p:animEffect>
                                    <p:set>
                                      <p:cBhvr>
                                        <p:cTn id="161" dur="1" fill="hold">
                                          <p:stCondLst>
                                            <p:cond delay="999"/>
                                          </p:stCondLst>
                                        </p:cTn>
                                        <p:tgtEl>
                                          <p:spTgt spid="20"/>
                                        </p:tgtEl>
                                        <p:attrNameLst>
                                          <p:attrName>style.visibility</p:attrName>
                                        </p:attrNameLst>
                                      </p:cBhvr>
                                      <p:to>
                                        <p:strVal val="hidden"/>
                                      </p:to>
                                    </p:set>
                                  </p:childTnLst>
                                </p:cTn>
                              </p:par>
                            </p:childTnLst>
                          </p:cTn>
                        </p:par>
                      </p:childTnLst>
                    </p:cTn>
                  </p:par>
                  <p:par>
                    <p:cTn id="162" fill="hold">
                      <p:stCondLst>
                        <p:cond delay="indefinite"/>
                      </p:stCondLst>
                      <p:childTnLst>
                        <p:par>
                          <p:cTn id="163" fill="hold">
                            <p:stCondLst>
                              <p:cond delay="0"/>
                            </p:stCondLst>
                            <p:childTnLst>
                              <p:par>
                                <p:cTn id="164" presetID="22" presetClass="entr" presetSubtype="8" fill="hold" grpId="0" nodeType="clickEffect">
                                  <p:stCondLst>
                                    <p:cond delay="0"/>
                                  </p:stCondLst>
                                  <p:childTnLst>
                                    <p:set>
                                      <p:cBhvr>
                                        <p:cTn id="165" dur="1" fill="hold">
                                          <p:stCondLst>
                                            <p:cond delay="0"/>
                                          </p:stCondLst>
                                        </p:cTn>
                                        <p:tgtEl>
                                          <p:spTgt spid="12"/>
                                        </p:tgtEl>
                                        <p:attrNameLst>
                                          <p:attrName>style.visibility</p:attrName>
                                        </p:attrNameLst>
                                      </p:cBhvr>
                                      <p:to>
                                        <p:strVal val="visible"/>
                                      </p:to>
                                    </p:set>
                                    <p:animEffect transition="in" filter="wipe(left)">
                                      <p:cBhvr>
                                        <p:cTn id="166" dur="500"/>
                                        <p:tgtEl>
                                          <p:spTgt spid="12"/>
                                        </p:tgtEl>
                                      </p:cBhvr>
                                    </p:animEffect>
                                  </p:childTnLst>
                                </p:cTn>
                              </p:par>
                            </p:childTnLst>
                          </p:cTn>
                        </p:par>
                      </p:childTnLst>
                    </p:cTn>
                  </p:par>
                  <p:par>
                    <p:cTn id="167" fill="hold">
                      <p:stCondLst>
                        <p:cond delay="indefinite"/>
                      </p:stCondLst>
                      <p:childTnLst>
                        <p:par>
                          <p:cTn id="168" fill="hold">
                            <p:stCondLst>
                              <p:cond delay="0"/>
                            </p:stCondLst>
                            <p:childTnLst>
                              <p:par>
                                <p:cTn id="169" presetID="26" presetClass="entr" presetSubtype="0" fill="hold" grpId="0" nodeType="clickEffect">
                                  <p:stCondLst>
                                    <p:cond delay="0"/>
                                  </p:stCondLst>
                                  <p:childTnLst>
                                    <p:set>
                                      <p:cBhvr>
                                        <p:cTn id="170" dur="1" fill="hold">
                                          <p:stCondLst>
                                            <p:cond delay="0"/>
                                          </p:stCondLst>
                                        </p:cTn>
                                        <p:tgtEl>
                                          <p:spTgt spid="8"/>
                                        </p:tgtEl>
                                        <p:attrNameLst>
                                          <p:attrName>style.visibility</p:attrName>
                                        </p:attrNameLst>
                                      </p:cBhvr>
                                      <p:to>
                                        <p:strVal val="visible"/>
                                      </p:to>
                                    </p:set>
                                    <p:animEffect transition="in" filter="wipe(down)">
                                      <p:cBhvr>
                                        <p:cTn id="171" dur="580">
                                          <p:stCondLst>
                                            <p:cond delay="0"/>
                                          </p:stCondLst>
                                        </p:cTn>
                                        <p:tgtEl>
                                          <p:spTgt spid="8"/>
                                        </p:tgtEl>
                                      </p:cBhvr>
                                    </p:animEffect>
                                    <p:anim calcmode="lin" valueType="num">
                                      <p:cBhvr>
                                        <p:cTn id="17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7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7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7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7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77" dur="26">
                                          <p:stCondLst>
                                            <p:cond delay="650"/>
                                          </p:stCondLst>
                                        </p:cTn>
                                        <p:tgtEl>
                                          <p:spTgt spid="8"/>
                                        </p:tgtEl>
                                      </p:cBhvr>
                                      <p:to x="100000" y="60000"/>
                                    </p:animScale>
                                    <p:animScale>
                                      <p:cBhvr>
                                        <p:cTn id="178" dur="166" decel="50000">
                                          <p:stCondLst>
                                            <p:cond delay="676"/>
                                          </p:stCondLst>
                                        </p:cTn>
                                        <p:tgtEl>
                                          <p:spTgt spid="8"/>
                                        </p:tgtEl>
                                      </p:cBhvr>
                                      <p:to x="100000" y="100000"/>
                                    </p:animScale>
                                    <p:animScale>
                                      <p:cBhvr>
                                        <p:cTn id="179" dur="26">
                                          <p:stCondLst>
                                            <p:cond delay="1312"/>
                                          </p:stCondLst>
                                        </p:cTn>
                                        <p:tgtEl>
                                          <p:spTgt spid="8"/>
                                        </p:tgtEl>
                                      </p:cBhvr>
                                      <p:to x="100000" y="80000"/>
                                    </p:animScale>
                                    <p:animScale>
                                      <p:cBhvr>
                                        <p:cTn id="180" dur="166" decel="50000">
                                          <p:stCondLst>
                                            <p:cond delay="1338"/>
                                          </p:stCondLst>
                                        </p:cTn>
                                        <p:tgtEl>
                                          <p:spTgt spid="8"/>
                                        </p:tgtEl>
                                      </p:cBhvr>
                                      <p:to x="100000" y="100000"/>
                                    </p:animScale>
                                    <p:animScale>
                                      <p:cBhvr>
                                        <p:cTn id="181" dur="26">
                                          <p:stCondLst>
                                            <p:cond delay="1642"/>
                                          </p:stCondLst>
                                        </p:cTn>
                                        <p:tgtEl>
                                          <p:spTgt spid="8"/>
                                        </p:tgtEl>
                                      </p:cBhvr>
                                      <p:to x="100000" y="90000"/>
                                    </p:animScale>
                                    <p:animScale>
                                      <p:cBhvr>
                                        <p:cTn id="182" dur="166" decel="50000">
                                          <p:stCondLst>
                                            <p:cond delay="1668"/>
                                          </p:stCondLst>
                                        </p:cTn>
                                        <p:tgtEl>
                                          <p:spTgt spid="8"/>
                                        </p:tgtEl>
                                      </p:cBhvr>
                                      <p:to x="100000" y="100000"/>
                                    </p:animScale>
                                    <p:animScale>
                                      <p:cBhvr>
                                        <p:cTn id="183" dur="26">
                                          <p:stCondLst>
                                            <p:cond delay="1808"/>
                                          </p:stCondLst>
                                        </p:cTn>
                                        <p:tgtEl>
                                          <p:spTgt spid="8"/>
                                        </p:tgtEl>
                                      </p:cBhvr>
                                      <p:to x="100000" y="95000"/>
                                    </p:animScale>
                                    <p:animScale>
                                      <p:cBhvr>
                                        <p:cTn id="184" dur="166" decel="50000">
                                          <p:stCondLst>
                                            <p:cond delay="1834"/>
                                          </p:stCondLst>
                                        </p:cTn>
                                        <p:tgtEl>
                                          <p:spTgt spid="8"/>
                                        </p:tgtEl>
                                      </p:cBhvr>
                                      <p:to x="100000" y="100000"/>
                                    </p:animScale>
                                  </p:childTnLst>
                                </p:cTn>
                              </p:par>
                            </p:childTnLst>
                          </p:cTn>
                        </p:par>
                      </p:childTnLst>
                    </p:cTn>
                  </p:par>
                  <p:par>
                    <p:cTn id="185" fill="hold">
                      <p:stCondLst>
                        <p:cond delay="indefinite"/>
                      </p:stCondLst>
                      <p:childTnLst>
                        <p:par>
                          <p:cTn id="186" fill="hold">
                            <p:stCondLst>
                              <p:cond delay="0"/>
                            </p:stCondLst>
                            <p:childTnLst>
                              <p:par>
                                <p:cTn id="187" presetID="6" presetClass="entr" presetSubtype="16" fill="hold" grpId="0" nodeType="clickEffect">
                                  <p:stCondLst>
                                    <p:cond delay="0"/>
                                  </p:stCondLst>
                                  <p:childTnLst>
                                    <p:set>
                                      <p:cBhvr>
                                        <p:cTn id="188" dur="1" fill="hold">
                                          <p:stCondLst>
                                            <p:cond delay="0"/>
                                          </p:stCondLst>
                                        </p:cTn>
                                        <p:tgtEl>
                                          <p:spTgt spid="19"/>
                                        </p:tgtEl>
                                        <p:attrNameLst>
                                          <p:attrName>style.visibility</p:attrName>
                                        </p:attrNameLst>
                                      </p:cBhvr>
                                      <p:to>
                                        <p:strVal val="visible"/>
                                      </p:to>
                                    </p:set>
                                    <p:animEffect transition="in" filter="circle(in)">
                                      <p:cBhvr>
                                        <p:cTn id="189" dur="2000"/>
                                        <p:tgtEl>
                                          <p:spTgt spid="19"/>
                                        </p:tgtEl>
                                      </p:cBhvr>
                                    </p:animEffect>
                                  </p:childTnLst>
                                </p:cTn>
                              </p:par>
                            </p:childTnLst>
                          </p:cTn>
                        </p:par>
                      </p:childTnLst>
                    </p:cTn>
                  </p:par>
                  <p:par>
                    <p:cTn id="190" fill="hold">
                      <p:stCondLst>
                        <p:cond delay="indefinite"/>
                      </p:stCondLst>
                      <p:childTnLst>
                        <p:par>
                          <p:cTn id="191" fill="hold">
                            <p:stCondLst>
                              <p:cond delay="0"/>
                            </p:stCondLst>
                            <p:childTnLst>
                              <p:par>
                                <p:cTn id="192" presetID="6" presetClass="exit" presetSubtype="32" fill="hold" grpId="1" nodeType="clickEffect">
                                  <p:stCondLst>
                                    <p:cond delay="0"/>
                                  </p:stCondLst>
                                  <p:childTnLst>
                                    <p:animEffect transition="out" filter="circle(out)">
                                      <p:cBhvr>
                                        <p:cTn id="193" dur="2000"/>
                                        <p:tgtEl>
                                          <p:spTgt spid="19"/>
                                        </p:tgtEl>
                                      </p:cBhvr>
                                    </p:animEffect>
                                    <p:set>
                                      <p:cBhvr>
                                        <p:cTn id="194" dur="1" fill="hold">
                                          <p:stCondLst>
                                            <p:cond delay="1999"/>
                                          </p:stCondLst>
                                        </p:cTn>
                                        <p:tgtEl>
                                          <p:spTgt spid="19"/>
                                        </p:tgtEl>
                                        <p:attrNameLst>
                                          <p:attrName>style.visibility</p:attrName>
                                        </p:attrNameLst>
                                      </p:cBhvr>
                                      <p:to>
                                        <p:strVal val="hidden"/>
                                      </p:to>
                                    </p:set>
                                  </p:childTnLst>
                                </p:cTn>
                              </p:par>
                            </p:childTnLst>
                          </p:cTn>
                        </p:par>
                      </p:childTnLst>
                    </p:cTn>
                  </p:par>
                  <p:par>
                    <p:cTn id="195" fill="hold">
                      <p:stCondLst>
                        <p:cond delay="indefinite"/>
                      </p:stCondLst>
                      <p:childTnLst>
                        <p:par>
                          <p:cTn id="196" fill="hold">
                            <p:stCondLst>
                              <p:cond delay="0"/>
                            </p:stCondLst>
                            <p:childTnLst>
                              <p:par>
                                <p:cTn id="197" presetID="31" presetClass="entr" presetSubtype="0" fill="hold" grpId="0" nodeType="clickEffect">
                                  <p:stCondLst>
                                    <p:cond delay="0"/>
                                  </p:stCondLst>
                                  <p:childTnLst>
                                    <p:set>
                                      <p:cBhvr>
                                        <p:cTn id="198" dur="1" fill="hold">
                                          <p:stCondLst>
                                            <p:cond delay="0"/>
                                          </p:stCondLst>
                                        </p:cTn>
                                        <p:tgtEl>
                                          <p:spTgt spid="21"/>
                                        </p:tgtEl>
                                        <p:attrNameLst>
                                          <p:attrName>style.visibility</p:attrName>
                                        </p:attrNameLst>
                                      </p:cBhvr>
                                      <p:to>
                                        <p:strVal val="visible"/>
                                      </p:to>
                                    </p:set>
                                    <p:anim calcmode="lin" valueType="num">
                                      <p:cBhvr>
                                        <p:cTn id="199" dur="1000" fill="hold"/>
                                        <p:tgtEl>
                                          <p:spTgt spid="21"/>
                                        </p:tgtEl>
                                        <p:attrNameLst>
                                          <p:attrName>ppt_w</p:attrName>
                                        </p:attrNameLst>
                                      </p:cBhvr>
                                      <p:tavLst>
                                        <p:tav tm="0">
                                          <p:val>
                                            <p:fltVal val="0"/>
                                          </p:val>
                                        </p:tav>
                                        <p:tav tm="100000">
                                          <p:val>
                                            <p:strVal val="#ppt_w"/>
                                          </p:val>
                                        </p:tav>
                                      </p:tavLst>
                                    </p:anim>
                                    <p:anim calcmode="lin" valueType="num">
                                      <p:cBhvr>
                                        <p:cTn id="200" dur="1000" fill="hold"/>
                                        <p:tgtEl>
                                          <p:spTgt spid="21"/>
                                        </p:tgtEl>
                                        <p:attrNameLst>
                                          <p:attrName>ppt_h</p:attrName>
                                        </p:attrNameLst>
                                      </p:cBhvr>
                                      <p:tavLst>
                                        <p:tav tm="0">
                                          <p:val>
                                            <p:fltVal val="0"/>
                                          </p:val>
                                        </p:tav>
                                        <p:tav tm="100000">
                                          <p:val>
                                            <p:strVal val="#ppt_h"/>
                                          </p:val>
                                        </p:tav>
                                      </p:tavLst>
                                    </p:anim>
                                    <p:anim calcmode="lin" valueType="num">
                                      <p:cBhvr>
                                        <p:cTn id="201" dur="1000" fill="hold"/>
                                        <p:tgtEl>
                                          <p:spTgt spid="21"/>
                                        </p:tgtEl>
                                        <p:attrNameLst>
                                          <p:attrName>style.rotation</p:attrName>
                                        </p:attrNameLst>
                                      </p:cBhvr>
                                      <p:tavLst>
                                        <p:tav tm="0">
                                          <p:val>
                                            <p:fltVal val="90"/>
                                          </p:val>
                                        </p:tav>
                                        <p:tav tm="100000">
                                          <p:val>
                                            <p:fltVal val="0"/>
                                          </p:val>
                                        </p:tav>
                                      </p:tavLst>
                                    </p:anim>
                                    <p:animEffect transition="in" filter="fade">
                                      <p:cBhvr>
                                        <p:cTn id="202"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10" grpId="0" animBg="1"/>
      <p:bldP spid="11" grpId="0" animBg="1"/>
      <p:bldP spid="11" grpId="1" animBg="1"/>
      <p:bldP spid="12" grpId="0" animBg="1"/>
      <p:bldP spid="13" grpId="0" animBg="1"/>
      <p:bldP spid="13" grpId="1" animBg="1"/>
      <p:bldP spid="14" grpId="0" animBg="1"/>
      <p:bldP spid="14" grpId="1" animBg="1"/>
      <p:bldP spid="15" grpId="0" animBg="1"/>
      <p:bldP spid="15" grpId="1" animBg="1"/>
      <p:bldP spid="16" grpId="0" animBg="1"/>
      <p:bldP spid="16" grpId="1" animBg="1"/>
      <p:bldP spid="18" grpId="0" animBg="1"/>
      <p:bldP spid="18" grpId="1" animBg="1"/>
      <p:bldP spid="19" grpId="0" animBg="1"/>
      <p:bldP spid="19" grpId="1" animBg="1"/>
      <p:bldP spid="20" grpId="0" animBg="1"/>
      <p:bldP spid="20" grpId="1" animBg="1"/>
      <p:bldP spid="7" grpId="0" animBg="1"/>
      <p:bldP spid="17" grpId="0" animBg="1"/>
      <p:bldP spid="2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5627F34B-B796-E4BE-535D-B50B5C6FED21}"/>
              </a:ext>
            </a:extLst>
          </p:cNvPr>
          <p:cNvSpPr/>
          <p:nvPr/>
        </p:nvSpPr>
        <p:spPr>
          <a:xfrm>
            <a:off x="149404" y="150074"/>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31</a:t>
            </a:r>
          </a:p>
        </p:txBody>
      </p:sp>
      <p:sp>
        <p:nvSpPr>
          <p:cNvPr id="12" name="Rectangle : coins arrondis 11">
            <a:extLst>
              <a:ext uri="{FF2B5EF4-FFF2-40B4-BE49-F238E27FC236}">
                <a16:creationId xmlns:a16="http://schemas.microsoft.com/office/drawing/2014/main" id="{AB9B358C-2A65-E6B7-E860-DEB63E7A44BB}"/>
              </a:ext>
            </a:extLst>
          </p:cNvPr>
          <p:cNvSpPr/>
          <p:nvPr/>
        </p:nvSpPr>
        <p:spPr>
          <a:xfrm>
            <a:off x="149404" y="5490153"/>
            <a:ext cx="7576500" cy="1244384"/>
          </a:xfrm>
          <a:prstGeom prst="roundRect">
            <a:avLst/>
          </a:prstGeom>
          <a:solidFill>
            <a:srgbClr val="ECD31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C00000"/>
                </a:solidFill>
              </a:rPr>
              <a:t>Action -Réaction</a:t>
            </a:r>
          </a:p>
          <a:p>
            <a:pPr algn="ctr"/>
            <a:r>
              <a:rPr lang="fr-FR" sz="2400" dirty="0">
                <a:solidFill>
                  <a:srgbClr val="7A0000"/>
                </a:solidFill>
              </a:rPr>
              <a:t>L’esprit réactionnaire est un élément de l’esprit du monde.</a:t>
            </a:r>
          </a:p>
        </p:txBody>
      </p:sp>
      <p:sp>
        <p:nvSpPr>
          <p:cNvPr id="3" name="Ellipse 2">
            <a:extLst>
              <a:ext uri="{FF2B5EF4-FFF2-40B4-BE49-F238E27FC236}">
                <a16:creationId xmlns:a16="http://schemas.microsoft.com/office/drawing/2014/main" id="{A57E1939-DC13-25E8-5348-917680D36616}"/>
              </a:ext>
            </a:extLst>
          </p:cNvPr>
          <p:cNvSpPr/>
          <p:nvPr/>
        </p:nvSpPr>
        <p:spPr>
          <a:xfrm>
            <a:off x="202934" y="1669809"/>
            <a:ext cx="4961744" cy="1409075"/>
          </a:xfrm>
          <a:prstGeom prst="ellipse">
            <a:avLst/>
          </a:prstGeom>
          <a:solidFill>
            <a:srgbClr val="BBEE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2"/>
                </a:solidFill>
              </a:rPr>
              <a:t>Qui peut prétendre avoir la Table du Seigneur ?</a:t>
            </a:r>
          </a:p>
        </p:txBody>
      </p:sp>
      <p:sp>
        <p:nvSpPr>
          <p:cNvPr id="4" name="Ellipse 3">
            <a:extLst>
              <a:ext uri="{FF2B5EF4-FFF2-40B4-BE49-F238E27FC236}">
                <a16:creationId xmlns:a16="http://schemas.microsoft.com/office/drawing/2014/main" id="{09640325-494E-93D5-F269-4210962542D4}"/>
              </a:ext>
            </a:extLst>
          </p:cNvPr>
          <p:cNvSpPr/>
          <p:nvPr/>
        </p:nvSpPr>
        <p:spPr>
          <a:xfrm>
            <a:off x="1469036" y="403326"/>
            <a:ext cx="10028420" cy="1118176"/>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latin typeface="Forte" panose="03060902040502070203" pitchFamily="66" charset="0"/>
              </a:rPr>
              <a:t>Quelques points encore</a:t>
            </a:r>
          </a:p>
        </p:txBody>
      </p:sp>
      <p:sp>
        <p:nvSpPr>
          <p:cNvPr id="5" name="Ellipse 4">
            <a:extLst>
              <a:ext uri="{FF2B5EF4-FFF2-40B4-BE49-F238E27FC236}">
                <a16:creationId xmlns:a16="http://schemas.microsoft.com/office/drawing/2014/main" id="{C43A8CA4-7AA2-509D-673E-C1BEBE7C9CB3}"/>
              </a:ext>
            </a:extLst>
          </p:cNvPr>
          <p:cNvSpPr/>
          <p:nvPr/>
        </p:nvSpPr>
        <p:spPr>
          <a:xfrm>
            <a:off x="5338612" y="1788413"/>
            <a:ext cx="4961744" cy="1019256"/>
          </a:xfrm>
          <a:prstGeom prst="ellipse">
            <a:avLst/>
          </a:prstGeom>
          <a:solidFill>
            <a:srgbClr val="BBEE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2"/>
                </a:solidFill>
              </a:rPr>
              <a:t>Qui peut décréter que le Seigneur est là ?</a:t>
            </a:r>
          </a:p>
        </p:txBody>
      </p:sp>
      <p:sp>
        <p:nvSpPr>
          <p:cNvPr id="6" name="Rectangle : coins arrondis 5">
            <a:extLst>
              <a:ext uri="{FF2B5EF4-FFF2-40B4-BE49-F238E27FC236}">
                <a16:creationId xmlns:a16="http://schemas.microsoft.com/office/drawing/2014/main" id="{4EB8C564-9E8B-47FB-6A20-2EB2A91B3765}"/>
              </a:ext>
            </a:extLst>
          </p:cNvPr>
          <p:cNvSpPr/>
          <p:nvPr/>
        </p:nvSpPr>
        <p:spPr>
          <a:xfrm>
            <a:off x="149404" y="4801271"/>
            <a:ext cx="7576500" cy="1906655"/>
          </a:xfrm>
          <a:prstGeom prst="round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FFFF00"/>
                </a:solidFill>
              </a:rPr>
              <a:t>«  Vous prendrez donc garde à faire comme l'Éternel, votre Dieu, vous a commandé ; vous ne vous écarterez ni </a:t>
            </a:r>
            <a:r>
              <a:rPr lang="fr-FR" sz="3200" dirty="0">
                <a:solidFill>
                  <a:srgbClr val="FF0000"/>
                </a:solidFill>
              </a:rPr>
              <a:t>à droite </a:t>
            </a:r>
            <a:r>
              <a:rPr lang="fr-FR" sz="2800" dirty="0">
                <a:solidFill>
                  <a:srgbClr val="FFFF00"/>
                </a:solidFill>
              </a:rPr>
              <a:t>ni </a:t>
            </a:r>
            <a:r>
              <a:rPr lang="fr-FR" sz="3200" dirty="0">
                <a:solidFill>
                  <a:srgbClr val="FF0000"/>
                </a:solidFill>
              </a:rPr>
              <a:t>à gauche</a:t>
            </a:r>
            <a:r>
              <a:rPr lang="fr-FR" sz="2800" dirty="0">
                <a:solidFill>
                  <a:srgbClr val="FFFF00"/>
                </a:solidFill>
              </a:rPr>
              <a:t>. » </a:t>
            </a:r>
          </a:p>
          <a:p>
            <a:r>
              <a:rPr lang="fr-FR" dirty="0"/>
              <a:t>(Deut. 5 : 32)</a:t>
            </a:r>
          </a:p>
        </p:txBody>
      </p:sp>
      <p:sp>
        <p:nvSpPr>
          <p:cNvPr id="7" name="Ellipse 6">
            <a:extLst>
              <a:ext uri="{FF2B5EF4-FFF2-40B4-BE49-F238E27FC236}">
                <a16:creationId xmlns:a16="http://schemas.microsoft.com/office/drawing/2014/main" id="{7B688224-96EB-27A6-ED10-57D28920B5C9}"/>
              </a:ext>
            </a:extLst>
          </p:cNvPr>
          <p:cNvSpPr/>
          <p:nvPr/>
        </p:nvSpPr>
        <p:spPr>
          <a:xfrm>
            <a:off x="274820" y="3429000"/>
            <a:ext cx="4889858" cy="776883"/>
          </a:xfrm>
          <a:prstGeom prst="ellipse">
            <a:avLst/>
          </a:prstGeom>
          <a:solidFill>
            <a:srgbClr val="BBEE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3C00"/>
                </a:solidFill>
              </a:rPr>
              <a:t>Doctrine du méchant</a:t>
            </a:r>
          </a:p>
        </p:txBody>
      </p:sp>
      <p:pic>
        <p:nvPicPr>
          <p:cNvPr id="1026" name="Picture 2" descr="6 400+ Funambule Photos, taleaux et images libre de droits ...">
            <a:extLst>
              <a:ext uri="{FF2B5EF4-FFF2-40B4-BE49-F238E27FC236}">
                <a16:creationId xmlns:a16="http://schemas.microsoft.com/office/drawing/2014/main" id="{D3A0FA2F-4B62-2707-0C94-6DEE813E11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5082" y="3362381"/>
            <a:ext cx="4422098" cy="320736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 coins arrondis 8">
            <a:extLst>
              <a:ext uri="{FF2B5EF4-FFF2-40B4-BE49-F238E27FC236}">
                <a16:creationId xmlns:a16="http://schemas.microsoft.com/office/drawing/2014/main" id="{3FF9201D-11E5-3551-C45D-0EED87ABAA80}"/>
              </a:ext>
            </a:extLst>
          </p:cNvPr>
          <p:cNvSpPr/>
          <p:nvPr/>
        </p:nvSpPr>
        <p:spPr>
          <a:xfrm>
            <a:off x="5284599" y="1623621"/>
            <a:ext cx="6632581" cy="1573968"/>
          </a:xfrm>
          <a:prstGeom prst="roundRect">
            <a:avLst/>
          </a:prstGeom>
          <a:solidFill>
            <a:srgbClr val="F5E7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C00000"/>
                </a:solidFill>
              </a:rPr>
              <a:t>« Parce que tu dis : Je suis riche, et je me suis enrichi, et je n'ai besoin de rien, et que tu ne connais pas que, toi, tu es le malheureux et le misérable, et pauvre, et aveugle, et nu : » </a:t>
            </a:r>
          </a:p>
          <a:p>
            <a:r>
              <a:rPr lang="fr-FR" dirty="0">
                <a:solidFill>
                  <a:srgbClr val="C00000"/>
                </a:solidFill>
              </a:rPr>
              <a:t>(Apo. 3 : 17)</a:t>
            </a:r>
          </a:p>
        </p:txBody>
      </p:sp>
      <p:sp>
        <p:nvSpPr>
          <p:cNvPr id="10" name="Rectangle : coins arrondis 9">
            <a:extLst>
              <a:ext uri="{FF2B5EF4-FFF2-40B4-BE49-F238E27FC236}">
                <a16:creationId xmlns:a16="http://schemas.microsoft.com/office/drawing/2014/main" id="{5229D1C3-1D1A-2E01-4C0A-FED0002331E9}"/>
              </a:ext>
            </a:extLst>
          </p:cNvPr>
          <p:cNvSpPr/>
          <p:nvPr/>
        </p:nvSpPr>
        <p:spPr>
          <a:xfrm>
            <a:off x="5298254" y="1587362"/>
            <a:ext cx="6632581" cy="1573968"/>
          </a:xfrm>
          <a:prstGeom prst="roundRect">
            <a:avLst/>
          </a:prstGeom>
          <a:solidFill>
            <a:srgbClr val="FCC0D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chemeClr val="tx2">
                    <a:lumMod val="50000"/>
                  </a:schemeClr>
                </a:solidFill>
              </a:rPr>
              <a:t>« Tu as peu de force, et tu as gardé ma parole, et tu n'as pas renié mon nom. » </a:t>
            </a:r>
          </a:p>
          <a:p>
            <a:r>
              <a:rPr lang="fr-FR" sz="2000" dirty="0">
                <a:solidFill>
                  <a:schemeClr val="tx2">
                    <a:lumMod val="50000"/>
                  </a:schemeClr>
                </a:solidFill>
              </a:rPr>
              <a:t>(Apo. 3 : 8)</a:t>
            </a:r>
          </a:p>
        </p:txBody>
      </p:sp>
      <p:sp>
        <p:nvSpPr>
          <p:cNvPr id="8" name="Rectangle : coins arrondis 7">
            <a:extLst>
              <a:ext uri="{FF2B5EF4-FFF2-40B4-BE49-F238E27FC236}">
                <a16:creationId xmlns:a16="http://schemas.microsoft.com/office/drawing/2014/main" id="{EA9F65F3-6497-2726-7A6E-F3600D3E89E7}"/>
              </a:ext>
            </a:extLst>
          </p:cNvPr>
          <p:cNvSpPr/>
          <p:nvPr/>
        </p:nvSpPr>
        <p:spPr>
          <a:xfrm>
            <a:off x="202934" y="3411415"/>
            <a:ext cx="7112266" cy="843502"/>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Un cœur endurci, insensible à la Parole.</a:t>
            </a:r>
          </a:p>
          <a:p>
            <a:pPr algn="ctr"/>
            <a:r>
              <a:rPr lang="fr-FR" dirty="0"/>
              <a:t>1 Sam. 15 : 23</a:t>
            </a:r>
          </a:p>
        </p:txBody>
      </p:sp>
    </p:spTree>
    <p:extLst>
      <p:ext uri="{BB962C8B-B14F-4D97-AF65-F5344CB8AC3E}">
        <p14:creationId xmlns:p14="http://schemas.microsoft.com/office/powerpoint/2010/main" val="410847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circle(in)">
                                      <p:cBhvr>
                                        <p:cTn id="43" dur="20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xit" presetSubtype="32" fill="hold" grpId="1" nodeType="clickEffect">
                                  <p:stCondLst>
                                    <p:cond delay="0"/>
                                  </p:stCondLst>
                                  <p:childTnLst>
                                    <p:animEffect transition="out" filter="circle(out)">
                                      <p:cBhvr>
                                        <p:cTn id="47" dur="2000"/>
                                        <p:tgtEl>
                                          <p:spTgt spid="9"/>
                                        </p:tgtEl>
                                      </p:cBhvr>
                                    </p:animEffect>
                                    <p:set>
                                      <p:cBhvr>
                                        <p:cTn id="48" dur="1" fill="hold">
                                          <p:stCondLst>
                                            <p:cond delay="1999"/>
                                          </p:stCondLst>
                                        </p:cTn>
                                        <p:tgtEl>
                                          <p:spTgt spid="9"/>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circle(in)">
                                      <p:cBhvr>
                                        <p:cTn id="53" dur="20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xit" presetSubtype="32" fill="hold" grpId="1" nodeType="clickEffect">
                                  <p:stCondLst>
                                    <p:cond delay="0"/>
                                  </p:stCondLst>
                                  <p:childTnLst>
                                    <p:animEffect transition="out" filter="circle(out)">
                                      <p:cBhvr>
                                        <p:cTn id="57" dur="2000"/>
                                        <p:tgtEl>
                                          <p:spTgt spid="10"/>
                                        </p:tgtEl>
                                      </p:cBhvr>
                                    </p:animEffect>
                                    <p:set>
                                      <p:cBhvr>
                                        <p:cTn id="58" dur="1" fill="hold">
                                          <p:stCondLst>
                                            <p:cond delay="1999"/>
                                          </p:stCondLst>
                                        </p:cTn>
                                        <p:tgtEl>
                                          <p:spTgt spid="10"/>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wipe(down)">
                                      <p:cBhvr>
                                        <p:cTn id="63" dur="580">
                                          <p:stCondLst>
                                            <p:cond delay="0"/>
                                          </p:stCondLst>
                                        </p:cTn>
                                        <p:tgtEl>
                                          <p:spTgt spid="7"/>
                                        </p:tgtEl>
                                      </p:cBhvr>
                                    </p:animEffect>
                                    <p:anim calcmode="lin" valueType="num">
                                      <p:cBhvr>
                                        <p:cTn id="6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9" dur="26">
                                          <p:stCondLst>
                                            <p:cond delay="650"/>
                                          </p:stCondLst>
                                        </p:cTn>
                                        <p:tgtEl>
                                          <p:spTgt spid="7"/>
                                        </p:tgtEl>
                                      </p:cBhvr>
                                      <p:to x="100000" y="60000"/>
                                    </p:animScale>
                                    <p:animScale>
                                      <p:cBhvr>
                                        <p:cTn id="70" dur="166" decel="50000">
                                          <p:stCondLst>
                                            <p:cond delay="676"/>
                                          </p:stCondLst>
                                        </p:cTn>
                                        <p:tgtEl>
                                          <p:spTgt spid="7"/>
                                        </p:tgtEl>
                                      </p:cBhvr>
                                      <p:to x="100000" y="100000"/>
                                    </p:animScale>
                                    <p:animScale>
                                      <p:cBhvr>
                                        <p:cTn id="71" dur="26">
                                          <p:stCondLst>
                                            <p:cond delay="1312"/>
                                          </p:stCondLst>
                                        </p:cTn>
                                        <p:tgtEl>
                                          <p:spTgt spid="7"/>
                                        </p:tgtEl>
                                      </p:cBhvr>
                                      <p:to x="100000" y="80000"/>
                                    </p:animScale>
                                    <p:animScale>
                                      <p:cBhvr>
                                        <p:cTn id="72" dur="166" decel="50000">
                                          <p:stCondLst>
                                            <p:cond delay="1338"/>
                                          </p:stCondLst>
                                        </p:cTn>
                                        <p:tgtEl>
                                          <p:spTgt spid="7"/>
                                        </p:tgtEl>
                                      </p:cBhvr>
                                      <p:to x="100000" y="100000"/>
                                    </p:animScale>
                                    <p:animScale>
                                      <p:cBhvr>
                                        <p:cTn id="73" dur="26">
                                          <p:stCondLst>
                                            <p:cond delay="1642"/>
                                          </p:stCondLst>
                                        </p:cTn>
                                        <p:tgtEl>
                                          <p:spTgt spid="7"/>
                                        </p:tgtEl>
                                      </p:cBhvr>
                                      <p:to x="100000" y="90000"/>
                                    </p:animScale>
                                    <p:animScale>
                                      <p:cBhvr>
                                        <p:cTn id="74" dur="166" decel="50000">
                                          <p:stCondLst>
                                            <p:cond delay="1668"/>
                                          </p:stCondLst>
                                        </p:cTn>
                                        <p:tgtEl>
                                          <p:spTgt spid="7"/>
                                        </p:tgtEl>
                                      </p:cBhvr>
                                      <p:to x="100000" y="100000"/>
                                    </p:animScale>
                                    <p:animScale>
                                      <p:cBhvr>
                                        <p:cTn id="75" dur="26">
                                          <p:stCondLst>
                                            <p:cond delay="1808"/>
                                          </p:stCondLst>
                                        </p:cTn>
                                        <p:tgtEl>
                                          <p:spTgt spid="7"/>
                                        </p:tgtEl>
                                      </p:cBhvr>
                                      <p:to x="100000" y="95000"/>
                                    </p:animScale>
                                    <p:animScale>
                                      <p:cBhvr>
                                        <p:cTn id="76" dur="166" decel="50000">
                                          <p:stCondLst>
                                            <p:cond delay="1834"/>
                                          </p:stCondLst>
                                        </p:cTn>
                                        <p:tgtEl>
                                          <p:spTgt spid="7"/>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8"/>
                                        </p:tgtEl>
                                        <p:attrNameLst>
                                          <p:attrName>style.visibility</p:attrName>
                                        </p:attrNameLst>
                                      </p:cBhvr>
                                      <p:to>
                                        <p:strVal val="visible"/>
                                      </p:to>
                                    </p:set>
                                    <p:animEffect transition="in" filter="wipe(left)">
                                      <p:cBhvr>
                                        <p:cTn id="81" dur="500"/>
                                        <p:tgtEl>
                                          <p:spTgt spid="8"/>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xit" presetSubtype="2" fill="hold" grpId="1" nodeType="clickEffect">
                                  <p:stCondLst>
                                    <p:cond delay="0"/>
                                  </p:stCondLst>
                                  <p:childTnLst>
                                    <p:animEffect transition="out" filter="wipe(right)">
                                      <p:cBhvr>
                                        <p:cTn id="85" dur="500"/>
                                        <p:tgtEl>
                                          <p:spTgt spid="8"/>
                                        </p:tgtEl>
                                      </p:cBhvr>
                                    </p:animEffect>
                                    <p:set>
                                      <p:cBhvr>
                                        <p:cTn id="86" dur="1" fill="hold">
                                          <p:stCondLst>
                                            <p:cond delay="499"/>
                                          </p:stCondLst>
                                        </p:cTn>
                                        <p:tgtEl>
                                          <p:spTgt spid="8"/>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grpId="2" nodeType="clickEffect">
                                  <p:stCondLst>
                                    <p:cond delay="0"/>
                                  </p:stCondLst>
                                  <p:childTnLst>
                                    <p:set>
                                      <p:cBhvr>
                                        <p:cTn id="90" dur="1" fill="hold">
                                          <p:stCondLst>
                                            <p:cond delay="0"/>
                                          </p:stCondLst>
                                        </p:cTn>
                                        <p:tgtEl>
                                          <p:spTgt spid="12"/>
                                        </p:tgtEl>
                                        <p:attrNameLst>
                                          <p:attrName>style.visibility</p:attrName>
                                        </p:attrNameLst>
                                      </p:cBhvr>
                                      <p:to>
                                        <p:strVal val="visible"/>
                                      </p:to>
                                    </p:set>
                                    <p:animEffect transition="in" filter="wipe(left)">
                                      <p:cBhvr>
                                        <p:cTn id="91" dur="500"/>
                                        <p:tgtEl>
                                          <p:spTgt spid="12"/>
                                        </p:tgtEl>
                                      </p:cBhvr>
                                    </p:animEffect>
                                  </p:childTnLst>
                                </p:cTn>
                              </p:par>
                            </p:childTnLst>
                          </p:cTn>
                        </p:par>
                      </p:childTnLst>
                    </p:cTn>
                  </p:par>
                  <p:par>
                    <p:cTn id="92" fill="hold">
                      <p:stCondLst>
                        <p:cond delay="indefinite"/>
                      </p:stCondLst>
                      <p:childTnLst>
                        <p:par>
                          <p:cTn id="93" fill="hold">
                            <p:stCondLst>
                              <p:cond delay="0"/>
                            </p:stCondLst>
                            <p:childTnLst>
                              <p:par>
                                <p:cTn id="94" presetID="6" presetClass="entr" presetSubtype="16" fill="hold" grpId="0" nodeType="clickEffect">
                                  <p:stCondLst>
                                    <p:cond delay="0"/>
                                  </p:stCondLst>
                                  <p:childTnLst>
                                    <p:set>
                                      <p:cBhvr>
                                        <p:cTn id="95" dur="1" fill="hold">
                                          <p:stCondLst>
                                            <p:cond delay="0"/>
                                          </p:stCondLst>
                                        </p:cTn>
                                        <p:tgtEl>
                                          <p:spTgt spid="6"/>
                                        </p:tgtEl>
                                        <p:attrNameLst>
                                          <p:attrName>style.visibility</p:attrName>
                                        </p:attrNameLst>
                                      </p:cBhvr>
                                      <p:to>
                                        <p:strVal val="visible"/>
                                      </p:to>
                                    </p:set>
                                    <p:animEffect transition="in" filter="circle(in)">
                                      <p:cBhvr>
                                        <p:cTn id="96" dur="2000"/>
                                        <p:tgtEl>
                                          <p:spTgt spid="6"/>
                                        </p:tgtEl>
                                      </p:cBhvr>
                                    </p:animEffect>
                                  </p:childTnLst>
                                </p:cTn>
                              </p:par>
                            </p:childTnLst>
                          </p:cTn>
                        </p:par>
                      </p:childTnLst>
                    </p:cTn>
                  </p:par>
                  <p:par>
                    <p:cTn id="97" fill="hold">
                      <p:stCondLst>
                        <p:cond delay="indefinite"/>
                      </p:stCondLst>
                      <p:childTnLst>
                        <p:par>
                          <p:cTn id="98" fill="hold">
                            <p:stCondLst>
                              <p:cond delay="0"/>
                            </p:stCondLst>
                            <p:childTnLst>
                              <p:par>
                                <p:cTn id="99" presetID="6" presetClass="exit" presetSubtype="32" fill="hold" grpId="1" nodeType="clickEffect">
                                  <p:stCondLst>
                                    <p:cond delay="0"/>
                                  </p:stCondLst>
                                  <p:childTnLst>
                                    <p:animEffect transition="out" filter="circle(out)">
                                      <p:cBhvr>
                                        <p:cTn id="100" dur="2000"/>
                                        <p:tgtEl>
                                          <p:spTgt spid="6"/>
                                        </p:tgtEl>
                                      </p:cBhvr>
                                    </p:animEffect>
                                    <p:set>
                                      <p:cBhvr>
                                        <p:cTn id="101"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2" animBg="1"/>
      <p:bldP spid="3" grpId="0" animBg="1"/>
      <p:bldP spid="5" grpId="0" animBg="1"/>
      <p:bldP spid="6" grpId="0" animBg="1"/>
      <p:bldP spid="6" grpId="1" animBg="1"/>
      <p:bldP spid="7" grpId="0" animBg="1"/>
      <p:bldP spid="9" grpId="0" animBg="1"/>
      <p:bldP spid="9" grpId="1" animBg="1"/>
      <p:bldP spid="10" grpId="0" animBg="1"/>
      <p:bldP spid="10" grpId="1" animBg="1"/>
      <p:bldP spid="8" grpId="0" animBg="1"/>
      <p:bldP spid="8" grpId="1"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EEE08A"/>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062DE9DA-8CE1-B92B-EFC2-A830EC7E6487}"/>
              </a:ext>
            </a:extLst>
          </p:cNvPr>
          <p:cNvSpPr/>
          <p:nvPr/>
        </p:nvSpPr>
        <p:spPr>
          <a:xfrm>
            <a:off x="1004341" y="314794"/>
            <a:ext cx="8435081" cy="1581266"/>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u="sng" dirty="0">
                <a:solidFill>
                  <a:schemeClr val="tx1"/>
                </a:solidFill>
              </a:rPr>
              <a:t>En conclusion </a:t>
            </a:r>
          </a:p>
          <a:p>
            <a:pPr algn="ctr"/>
            <a:r>
              <a:rPr lang="fr-FR" sz="3600" dirty="0">
                <a:solidFill>
                  <a:srgbClr val="C00000"/>
                </a:solidFill>
              </a:rPr>
              <a:t>Quel témoignage notre Seigneur désire-t-il </a:t>
            </a:r>
          </a:p>
          <a:p>
            <a:pPr algn="ctr"/>
            <a:r>
              <a:rPr lang="fr-FR" sz="3600" dirty="0">
                <a:solidFill>
                  <a:srgbClr val="C00000"/>
                </a:solidFill>
              </a:rPr>
              <a:t>que nous rendions aujourd’hui ?</a:t>
            </a:r>
          </a:p>
        </p:txBody>
      </p:sp>
      <p:sp>
        <p:nvSpPr>
          <p:cNvPr id="3" name="Ellipse 2">
            <a:extLst>
              <a:ext uri="{FF2B5EF4-FFF2-40B4-BE49-F238E27FC236}">
                <a16:creationId xmlns:a16="http://schemas.microsoft.com/office/drawing/2014/main" id="{8A708DCF-3AD5-52E7-1AB6-E1FADEDB1DD8}"/>
              </a:ext>
            </a:extLst>
          </p:cNvPr>
          <p:cNvSpPr/>
          <p:nvPr/>
        </p:nvSpPr>
        <p:spPr>
          <a:xfrm>
            <a:off x="208865" y="5102651"/>
            <a:ext cx="3667818" cy="1368523"/>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 un milieu chrétien comme les autres ?</a:t>
            </a:r>
          </a:p>
        </p:txBody>
      </p:sp>
      <p:sp>
        <p:nvSpPr>
          <p:cNvPr id="4" name="Ellipse 3">
            <a:extLst>
              <a:ext uri="{FF2B5EF4-FFF2-40B4-BE49-F238E27FC236}">
                <a16:creationId xmlns:a16="http://schemas.microsoft.com/office/drawing/2014/main" id="{10F0FC55-A34B-E1C3-3C4C-27C24C15FB9D}"/>
              </a:ext>
            </a:extLst>
          </p:cNvPr>
          <p:cNvSpPr/>
          <p:nvPr/>
        </p:nvSpPr>
        <p:spPr>
          <a:xfrm>
            <a:off x="149404" y="150074"/>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32</a:t>
            </a:r>
          </a:p>
        </p:txBody>
      </p:sp>
      <p:sp>
        <p:nvSpPr>
          <p:cNvPr id="7" name="Ellipse 6">
            <a:extLst>
              <a:ext uri="{FF2B5EF4-FFF2-40B4-BE49-F238E27FC236}">
                <a16:creationId xmlns:a16="http://schemas.microsoft.com/office/drawing/2014/main" id="{FE092C44-C84F-3B5A-EDDE-8AE622272D9C}"/>
              </a:ext>
            </a:extLst>
          </p:cNvPr>
          <p:cNvSpPr/>
          <p:nvPr/>
        </p:nvSpPr>
        <p:spPr>
          <a:xfrm>
            <a:off x="246808" y="2074842"/>
            <a:ext cx="3667818" cy="1368522"/>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Un groupe de chrétiens connu pour être exclusif</a:t>
            </a:r>
          </a:p>
        </p:txBody>
      </p:sp>
      <p:sp>
        <p:nvSpPr>
          <p:cNvPr id="10" name="Ellipse 9">
            <a:extLst>
              <a:ext uri="{FF2B5EF4-FFF2-40B4-BE49-F238E27FC236}">
                <a16:creationId xmlns:a16="http://schemas.microsoft.com/office/drawing/2014/main" id="{669D0E93-1C4A-4949-858B-F4282C12F345}"/>
              </a:ext>
            </a:extLst>
          </p:cNvPr>
          <p:cNvSpPr/>
          <p:nvPr/>
        </p:nvSpPr>
        <p:spPr>
          <a:xfrm>
            <a:off x="206396" y="3533311"/>
            <a:ext cx="3544658" cy="1368522"/>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t>Un groupe qui campe sur des positions scripturaires</a:t>
            </a:r>
          </a:p>
        </p:txBody>
      </p:sp>
      <p:sp>
        <p:nvSpPr>
          <p:cNvPr id="11" name="Rectangle 10">
            <a:extLst>
              <a:ext uri="{FF2B5EF4-FFF2-40B4-BE49-F238E27FC236}">
                <a16:creationId xmlns:a16="http://schemas.microsoft.com/office/drawing/2014/main" id="{0896E36A-984F-90FB-AE6F-709FAD21B522}"/>
              </a:ext>
            </a:extLst>
          </p:cNvPr>
          <p:cNvSpPr/>
          <p:nvPr/>
        </p:nvSpPr>
        <p:spPr>
          <a:xfrm rot="19261280">
            <a:off x="508897" y="5409939"/>
            <a:ext cx="3238230" cy="542634"/>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t>Non !</a:t>
            </a:r>
          </a:p>
        </p:txBody>
      </p:sp>
      <p:sp>
        <p:nvSpPr>
          <p:cNvPr id="12" name="Rectangle 11">
            <a:extLst>
              <a:ext uri="{FF2B5EF4-FFF2-40B4-BE49-F238E27FC236}">
                <a16:creationId xmlns:a16="http://schemas.microsoft.com/office/drawing/2014/main" id="{7D9A320B-AE3C-D2C8-BF7A-EA19217B36D9}"/>
              </a:ext>
            </a:extLst>
          </p:cNvPr>
          <p:cNvSpPr/>
          <p:nvPr/>
        </p:nvSpPr>
        <p:spPr>
          <a:xfrm rot="19261280">
            <a:off x="302367" y="2452610"/>
            <a:ext cx="3238230" cy="542634"/>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t>Non !</a:t>
            </a:r>
          </a:p>
        </p:txBody>
      </p:sp>
      <p:sp>
        <p:nvSpPr>
          <p:cNvPr id="13" name="Rectangle 12">
            <a:extLst>
              <a:ext uri="{FF2B5EF4-FFF2-40B4-BE49-F238E27FC236}">
                <a16:creationId xmlns:a16="http://schemas.microsoft.com/office/drawing/2014/main" id="{E7E8A417-EE30-F7E8-08FC-1E2D951E0B27}"/>
              </a:ext>
            </a:extLst>
          </p:cNvPr>
          <p:cNvSpPr/>
          <p:nvPr/>
        </p:nvSpPr>
        <p:spPr>
          <a:xfrm rot="19261280">
            <a:off x="392851" y="3992270"/>
            <a:ext cx="3238230" cy="542634"/>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t>Non !</a:t>
            </a:r>
          </a:p>
        </p:txBody>
      </p:sp>
      <p:sp>
        <p:nvSpPr>
          <p:cNvPr id="16" name="Rectangle : coins arrondis 15">
            <a:extLst>
              <a:ext uri="{FF2B5EF4-FFF2-40B4-BE49-F238E27FC236}">
                <a16:creationId xmlns:a16="http://schemas.microsoft.com/office/drawing/2014/main" id="{2A625427-87C8-6310-2FC1-6AD13A417671}"/>
              </a:ext>
            </a:extLst>
          </p:cNvPr>
          <p:cNvSpPr/>
          <p:nvPr/>
        </p:nvSpPr>
        <p:spPr>
          <a:xfrm>
            <a:off x="492147" y="2432822"/>
            <a:ext cx="11233493" cy="4575829"/>
          </a:xfrm>
          <a:prstGeom prst="round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rgbClr val="FF0000"/>
                </a:solidFill>
              </a:rPr>
              <a:t>Si nous </a:t>
            </a:r>
            <a:r>
              <a:rPr lang="fr-FR" sz="4800" dirty="0">
                <a:solidFill>
                  <a:srgbClr val="7030A0"/>
                </a:solidFill>
              </a:rPr>
              <a:t>abandonnons</a:t>
            </a:r>
            <a:r>
              <a:rPr lang="fr-FR" sz="4800" dirty="0">
                <a:solidFill>
                  <a:srgbClr val="FF0000"/>
                </a:solidFill>
              </a:rPr>
              <a:t> ce terrain de </a:t>
            </a:r>
            <a:r>
              <a:rPr lang="fr-FR" sz="4800" dirty="0">
                <a:solidFill>
                  <a:srgbClr val="7030A0"/>
                </a:solidFill>
              </a:rPr>
              <a:t>l’Unité du Corps </a:t>
            </a:r>
            <a:r>
              <a:rPr lang="fr-FR" sz="4800" dirty="0">
                <a:solidFill>
                  <a:srgbClr val="FF0000"/>
                </a:solidFill>
              </a:rPr>
              <a:t>de Christ, </a:t>
            </a:r>
          </a:p>
          <a:p>
            <a:pPr algn="ctr"/>
            <a:r>
              <a:rPr lang="fr-FR" sz="4800" dirty="0">
                <a:solidFill>
                  <a:srgbClr val="FF0000"/>
                </a:solidFill>
              </a:rPr>
              <a:t>alors nous ne sommes qu’un milieu chrétien parmi d’autres et </a:t>
            </a:r>
            <a:r>
              <a:rPr lang="fr-FR" sz="5400" u="sng" dirty="0">
                <a:solidFill>
                  <a:srgbClr val="7030A0"/>
                </a:solidFill>
              </a:rPr>
              <a:t>nous ajoutons à la dispersion </a:t>
            </a:r>
            <a:r>
              <a:rPr lang="fr-FR" sz="5400" u="sng" dirty="0">
                <a:solidFill>
                  <a:srgbClr val="FF0000"/>
                </a:solidFill>
              </a:rPr>
              <a:t>de la chrétienté</a:t>
            </a:r>
            <a:r>
              <a:rPr lang="fr-FR" sz="4800" dirty="0">
                <a:solidFill>
                  <a:srgbClr val="FF0000"/>
                </a:solidFill>
              </a:rPr>
              <a:t>.</a:t>
            </a:r>
          </a:p>
        </p:txBody>
      </p:sp>
      <p:sp>
        <p:nvSpPr>
          <p:cNvPr id="18" name="Rectangle : coins arrondis 17">
            <a:extLst>
              <a:ext uri="{FF2B5EF4-FFF2-40B4-BE49-F238E27FC236}">
                <a16:creationId xmlns:a16="http://schemas.microsoft.com/office/drawing/2014/main" id="{D1682F84-B437-05EF-656E-88B0CCF60658}"/>
              </a:ext>
            </a:extLst>
          </p:cNvPr>
          <p:cNvSpPr/>
          <p:nvPr/>
        </p:nvSpPr>
        <p:spPr>
          <a:xfrm>
            <a:off x="4035681" y="3424525"/>
            <a:ext cx="7664172" cy="1186094"/>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On peut avoir raison et même citer la Parole </a:t>
            </a:r>
            <a:r>
              <a:rPr lang="fr-FR" sz="4400" dirty="0">
                <a:solidFill>
                  <a:srgbClr val="FFFF00"/>
                </a:solidFill>
              </a:rPr>
              <a:t>sans</a:t>
            </a:r>
            <a:r>
              <a:rPr lang="fr-FR" sz="3200" dirty="0"/>
              <a:t> avoir le Seigneur avec soi.</a:t>
            </a:r>
          </a:p>
        </p:txBody>
      </p:sp>
      <p:sp>
        <p:nvSpPr>
          <p:cNvPr id="15" name="Ellipse 14">
            <a:extLst>
              <a:ext uri="{FF2B5EF4-FFF2-40B4-BE49-F238E27FC236}">
                <a16:creationId xmlns:a16="http://schemas.microsoft.com/office/drawing/2014/main" id="{C423AD50-AE22-3759-2470-240AAE852CA7}"/>
              </a:ext>
            </a:extLst>
          </p:cNvPr>
          <p:cNvSpPr/>
          <p:nvPr/>
        </p:nvSpPr>
        <p:spPr>
          <a:xfrm>
            <a:off x="5158102" y="4765790"/>
            <a:ext cx="3282846" cy="1813202"/>
          </a:xfrm>
          <a:prstGeom prst="ellipse">
            <a:avLst/>
          </a:prstGeom>
          <a:solidFill>
            <a:srgbClr val="F3D2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C00000"/>
                </a:solidFill>
              </a:rPr>
              <a:t>Pensions-nous avoir une exclusivité ?</a:t>
            </a:r>
          </a:p>
        </p:txBody>
      </p:sp>
      <p:sp>
        <p:nvSpPr>
          <p:cNvPr id="5" name="Rectangle : coins arrondis 4">
            <a:extLst>
              <a:ext uri="{FF2B5EF4-FFF2-40B4-BE49-F238E27FC236}">
                <a16:creationId xmlns:a16="http://schemas.microsoft.com/office/drawing/2014/main" id="{9DD11EFA-CAFC-27A8-FA4E-8CA6ED31B71D}"/>
              </a:ext>
            </a:extLst>
          </p:cNvPr>
          <p:cNvSpPr/>
          <p:nvPr/>
        </p:nvSpPr>
        <p:spPr>
          <a:xfrm>
            <a:off x="5101274" y="4777911"/>
            <a:ext cx="3339674" cy="1840548"/>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600" dirty="0">
                <a:solidFill>
                  <a:srgbClr val="FFFF00"/>
                </a:solidFill>
              </a:rPr>
              <a:t>« je suis resté, moi seul. » </a:t>
            </a:r>
          </a:p>
          <a:p>
            <a:r>
              <a:rPr lang="fr-FR" dirty="0"/>
              <a:t>(1 Rois 19 : 10)</a:t>
            </a:r>
          </a:p>
        </p:txBody>
      </p:sp>
      <p:pic>
        <p:nvPicPr>
          <p:cNvPr id="1026" name="Picture 2" descr="990+ Point D Interrogation Photos, taleaux et images libre ...">
            <a:extLst>
              <a:ext uri="{FF2B5EF4-FFF2-40B4-BE49-F238E27FC236}">
                <a16:creationId xmlns:a16="http://schemas.microsoft.com/office/drawing/2014/main" id="{50889276-8879-81AB-FD49-169EA1B3DC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8871" y="288714"/>
            <a:ext cx="2358879" cy="2252349"/>
          </a:xfrm>
          <a:prstGeom prst="rect">
            <a:avLst/>
          </a:prstGeom>
          <a:noFill/>
          <a:extLst>
            <a:ext uri="{909E8E84-426E-40DD-AFC4-6F175D3DCCD1}">
              <a14:hiddenFill xmlns:a14="http://schemas.microsoft.com/office/drawing/2010/main">
                <a:solidFill>
                  <a:srgbClr val="FFFFFF"/>
                </a:solidFill>
              </a14:hiddenFill>
            </a:ext>
          </a:extLst>
        </p:spPr>
      </p:pic>
      <p:sp>
        <p:nvSpPr>
          <p:cNvPr id="6" name="Ellipse 5">
            <a:extLst>
              <a:ext uri="{FF2B5EF4-FFF2-40B4-BE49-F238E27FC236}">
                <a16:creationId xmlns:a16="http://schemas.microsoft.com/office/drawing/2014/main" id="{A5632B32-5BD9-01B3-1BFA-9AD12616BB19}"/>
              </a:ext>
            </a:extLst>
          </p:cNvPr>
          <p:cNvSpPr/>
          <p:nvPr/>
        </p:nvSpPr>
        <p:spPr>
          <a:xfrm>
            <a:off x="3683411" y="2106944"/>
            <a:ext cx="7995027" cy="939201"/>
          </a:xfrm>
          <a:prstGeom prst="ellipse">
            <a:avLst/>
          </a:prstGeom>
          <a:solidFill>
            <a:srgbClr val="DADD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3C00"/>
                </a:solidFill>
              </a:rPr>
              <a:t>On s’est taillé la réputation de ne recevoir jamais personne.</a:t>
            </a:r>
          </a:p>
        </p:txBody>
      </p:sp>
      <p:sp>
        <p:nvSpPr>
          <p:cNvPr id="8" name="Rectangle : coins arrondis 7">
            <a:extLst>
              <a:ext uri="{FF2B5EF4-FFF2-40B4-BE49-F238E27FC236}">
                <a16:creationId xmlns:a16="http://schemas.microsoft.com/office/drawing/2014/main" id="{D3A78A6E-540A-F674-389C-70B643D35AB2}"/>
              </a:ext>
            </a:extLst>
          </p:cNvPr>
          <p:cNvSpPr/>
          <p:nvPr/>
        </p:nvSpPr>
        <p:spPr>
          <a:xfrm>
            <a:off x="206396" y="3592426"/>
            <a:ext cx="11895120" cy="3261054"/>
          </a:xfrm>
          <a:prstGeom prst="roundRect">
            <a:avLst/>
          </a:prstGeom>
          <a:solidFill>
            <a:srgbClr val="4F4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F2F711"/>
                </a:solidFill>
              </a:rPr>
              <a:t>Que nous rendions témoignage à </a:t>
            </a:r>
          </a:p>
          <a:p>
            <a:pPr algn="ctr"/>
            <a:r>
              <a:rPr lang="fr-FR" sz="4800" dirty="0">
                <a:solidFill>
                  <a:schemeClr val="accent4">
                    <a:lumMod val="20000"/>
                    <a:lumOff val="80000"/>
                  </a:schemeClr>
                </a:solidFill>
              </a:rPr>
              <a:t>l’unité de son corps</a:t>
            </a:r>
            <a:r>
              <a:rPr lang="fr-FR" sz="4000" dirty="0">
                <a:solidFill>
                  <a:srgbClr val="F2F711"/>
                </a:solidFill>
              </a:rPr>
              <a:t>, </a:t>
            </a:r>
          </a:p>
          <a:p>
            <a:pPr algn="ctr"/>
            <a:r>
              <a:rPr lang="fr-FR" sz="4000" dirty="0">
                <a:solidFill>
                  <a:srgbClr val="F2F711"/>
                </a:solidFill>
              </a:rPr>
              <a:t>n’est-ce pas là </a:t>
            </a:r>
          </a:p>
          <a:p>
            <a:pPr algn="ctr"/>
            <a:r>
              <a:rPr lang="fr-FR" sz="4800" dirty="0">
                <a:solidFill>
                  <a:schemeClr val="accent4">
                    <a:lumMod val="20000"/>
                    <a:lumOff val="80000"/>
                  </a:schemeClr>
                </a:solidFill>
              </a:rPr>
              <a:t>le désir profond de son coeur ?</a:t>
            </a:r>
          </a:p>
        </p:txBody>
      </p:sp>
    </p:spTree>
    <p:extLst>
      <p:ext uri="{BB962C8B-B14F-4D97-AF65-F5344CB8AC3E}">
        <p14:creationId xmlns:p14="http://schemas.microsoft.com/office/powerpoint/2010/main" val="191526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left)">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xit" presetSubtype="10" fill="hold" grpId="1" nodeType="clickEffect">
                                  <p:stCondLst>
                                    <p:cond delay="0"/>
                                  </p:stCondLst>
                                  <p:childTnLst>
                                    <p:animEffect transition="out" filter="randombar(horizontal)">
                                      <p:cBhvr>
                                        <p:cTn id="34" dur="500"/>
                                        <p:tgtEl>
                                          <p:spTgt spid="6"/>
                                        </p:tgtEl>
                                      </p:cBhvr>
                                    </p:animEffect>
                                    <p:set>
                                      <p:cBhvr>
                                        <p:cTn id="35" dur="1" fill="hold">
                                          <p:stCondLst>
                                            <p:cond delay="499"/>
                                          </p:stCondLst>
                                        </p:cTn>
                                        <p:tgtEl>
                                          <p:spTgt spid="6"/>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ipe(down)">
                                      <p:cBhvr>
                                        <p:cTn id="40" dur="580">
                                          <p:stCondLst>
                                            <p:cond delay="0"/>
                                          </p:stCondLst>
                                        </p:cTn>
                                        <p:tgtEl>
                                          <p:spTgt spid="10"/>
                                        </p:tgtEl>
                                      </p:cBhvr>
                                    </p:animEffect>
                                    <p:anim calcmode="lin" valueType="num">
                                      <p:cBhvr>
                                        <p:cTn id="41"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6" dur="26">
                                          <p:stCondLst>
                                            <p:cond delay="650"/>
                                          </p:stCondLst>
                                        </p:cTn>
                                        <p:tgtEl>
                                          <p:spTgt spid="10"/>
                                        </p:tgtEl>
                                      </p:cBhvr>
                                      <p:to x="100000" y="60000"/>
                                    </p:animScale>
                                    <p:animScale>
                                      <p:cBhvr>
                                        <p:cTn id="47" dur="166" decel="50000">
                                          <p:stCondLst>
                                            <p:cond delay="676"/>
                                          </p:stCondLst>
                                        </p:cTn>
                                        <p:tgtEl>
                                          <p:spTgt spid="10"/>
                                        </p:tgtEl>
                                      </p:cBhvr>
                                      <p:to x="100000" y="100000"/>
                                    </p:animScale>
                                    <p:animScale>
                                      <p:cBhvr>
                                        <p:cTn id="48" dur="26">
                                          <p:stCondLst>
                                            <p:cond delay="1312"/>
                                          </p:stCondLst>
                                        </p:cTn>
                                        <p:tgtEl>
                                          <p:spTgt spid="10"/>
                                        </p:tgtEl>
                                      </p:cBhvr>
                                      <p:to x="100000" y="80000"/>
                                    </p:animScale>
                                    <p:animScale>
                                      <p:cBhvr>
                                        <p:cTn id="49" dur="166" decel="50000">
                                          <p:stCondLst>
                                            <p:cond delay="1338"/>
                                          </p:stCondLst>
                                        </p:cTn>
                                        <p:tgtEl>
                                          <p:spTgt spid="10"/>
                                        </p:tgtEl>
                                      </p:cBhvr>
                                      <p:to x="100000" y="100000"/>
                                    </p:animScale>
                                    <p:animScale>
                                      <p:cBhvr>
                                        <p:cTn id="50" dur="26">
                                          <p:stCondLst>
                                            <p:cond delay="1642"/>
                                          </p:stCondLst>
                                        </p:cTn>
                                        <p:tgtEl>
                                          <p:spTgt spid="10"/>
                                        </p:tgtEl>
                                      </p:cBhvr>
                                      <p:to x="100000" y="90000"/>
                                    </p:animScale>
                                    <p:animScale>
                                      <p:cBhvr>
                                        <p:cTn id="51" dur="166" decel="50000">
                                          <p:stCondLst>
                                            <p:cond delay="1668"/>
                                          </p:stCondLst>
                                        </p:cTn>
                                        <p:tgtEl>
                                          <p:spTgt spid="10"/>
                                        </p:tgtEl>
                                      </p:cBhvr>
                                      <p:to x="100000" y="100000"/>
                                    </p:animScale>
                                    <p:animScale>
                                      <p:cBhvr>
                                        <p:cTn id="52" dur="26">
                                          <p:stCondLst>
                                            <p:cond delay="1808"/>
                                          </p:stCondLst>
                                        </p:cTn>
                                        <p:tgtEl>
                                          <p:spTgt spid="10"/>
                                        </p:tgtEl>
                                      </p:cBhvr>
                                      <p:to x="100000" y="95000"/>
                                    </p:animScale>
                                    <p:animScale>
                                      <p:cBhvr>
                                        <p:cTn id="53" dur="166" decel="50000">
                                          <p:stCondLst>
                                            <p:cond delay="1834"/>
                                          </p:stCondLst>
                                        </p:cTn>
                                        <p:tgtEl>
                                          <p:spTgt spid="10"/>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wipe(down)">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left)">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xit" presetSubtype="2" fill="hold" grpId="1" nodeType="clickEffect">
                                  <p:stCondLst>
                                    <p:cond delay="0"/>
                                  </p:stCondLst>
                                  <p:childTnLst>
                                    <p:animEffect transition="out" filter="wipe(right)">
                                      <p:cBhvr>
                                        <p:cTn id="67" dur="500"/>
                                        <p:tgtEl>
                                          <p:spTgt spid="18"/>
                                        </p:tgtEl>
                                      </p:cBhvr>
                                    </p:animEffect>
                                    <p:set>
                                      <p:cBhvr>
                                        <p:cTn id="68" dur="1" fill="hold">
                                          <p:stCondLst>
                                            <p:cond delay="499"/>
                                          </p:stCondLst>
                                        </p:cTn>
                                        <p:tgtEl>
                                          <p:spTgt spid="18"/>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3"/>
                                        </p:tgtEl>
                                        <p:attrNameLst>
                                          <p:attrName>style.visibility</p:attrName>
                                        </p:attrNameLst>
                                      </p:cBhvr>
                                      <p:to>
                                        <p:strVal val="visible"/>
                                      </p:to>
                                    </p:set>
                                    <p:animEffect transition="in" filter="wipe(down)">
                                      <p:cBhvr>
                                        <p:cTn id="73" dur="580">
                                          <p:stCondLst>
                                            <p:cond delay="0"/>
                                          </p:stCondLst>
                                        </p:cTn>
                                        <p:tgtEl>
                                          <p:spTgt spid="3"/>
                                        </p:tgtEl>
                                      </p:cBhvr>
                                    </p:animEffect>
                                    <p:anim calcmode="lin" valueType="num">
                                      <p:cBhvr>
                                        <p:cTn id="7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79" dur="26">
                                          <p:stCondLst>
                                            <p:cond delay="650"/>
                                          </p:stCondLst>
                                        </p:cTn>
                                        <p:tgtEl>
                                          <p:spTgt spid="3"/>
                                        </p:tgtEl>
                                      </p:cBhvr>
                                      <p:to x="100000" y="60000"/>
                                    </p:animScale>
                                    <p:animScale>
                                      <p:cBhvr>
                                        <p:cTn id="80" dur="166" decel="50000">
                                          <p:stCondLst>
                                            <p:cond delay="676"/>
                                          </p:stCondLst>
                                        </p:cTn>
                                        <p:tgtEl>
                                          <p:spTgt spid="3"/>
                                        </p:tgtEl>
                                      </p:cBhvr>
                                      <p:to x="100000" y="100000"/>
                                    </p:animScale>
                                    <p:animScale>
                                      <p:cBhvr>
                                        <p:cTn id="81" dur="26">
                                          <p:stCondLst>
                                            <p:cond delay="1312"/>
                                          </p:stCondLst>
                                        </p:cTn>
                                        <p:tgtEl>
                                          <p:spTgt spid="3"/>
                                        </p:tgtEl>
                                      </p:cBhvr>
                                      <p:to x="100000" y="80000"/>
                                    </p:animScale>
                                    <p:animScale>
                                      <p:cBhvr>
                                        <p:cTn id="82" dur="166" decel="50000">
                                          <p:stCondLst>
                                            <p:cond delay="1338"/>
                                          </p:stCondLst>
                                        </p:cTn>
                                        <p:tgtEl>
                                          <p:spTgt spid="3"/>
                                        </p:tgtEl>
                                      </p:cBhvr>
                                      <p:to x="100000" y="100000"/>
                                    </p:animScale>
                                    <p:animScale>
                                      <p:cBhvr>
                                        <p:cTn id="83" dur="26">
                                          <p:stCondLst>
                                            <p:cond delay="1642"/>
                                          </p:stCondLst>
                                        </p:cTn>
                                        <p:tgtEl>
                                          <p:spTgt spid="3"/>
                                        </p:tgtEl>
                                      </p:cBhvr>
                                      <p:to x="100000" y="90000"/>
                                    </p:animScale>
                                    <p:animScale>
                                      <p:cBhvr>
                                        <p:cTn id="84" dur="166" decel="50000">
                                          <p:stCondLst>
                                            <p:cond delay="1668"/>
                                          </p:stCondLst>
                                        </p:cTn>
                                        <p:tgtEl>
                                          <p:spTgt spid="3"/>
                                        </p:tgtEl>
                                      </p:cBhvr>
                                      <p:to x="100000" y="100000"/>
                                    </p:animScale>
                                    <p:animScale>
                                      <p:cBhvr>
                                        <p:cTn id="85" dur="26">
                                          <p:stCondLst>
                                            <p:cond delay="1808"/>
                                          </p:stCondLst>
                                        </p:cTn>
                                        <p:tgtEl>
                                          <p:spTgt spid="3"/>
                                        </p:tgtEl>
                                      </p:cBhvr>
                                      <p:to x="100000" y="95000"/>
                                    </p:animScale>
                                    <p:animScale>
                                      <p:cBhvr>
                                        <p:cTn id="86" dur="166" decel="50000">
                                          <p:stCondLst>
                                            <p:cond delay="1834"/>
                                          </p:stCondLst>
                                        </p:cTn>
                                        <p:tgtEl>
                                          <p:spTgt spid="3"/>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11"/>
                                        </p:tgtEl>
                                        <p:attrNameLst>
                                          <p:attrName>style.visibility</p:attrName>
                                        </p:attrNameLst>
                                      </p:cBhvr>
                                      <p:to>
                                        <p:strVal val="visible"/>
                                      </p:to>
                                    </p:set>
                                    <p:animEffect transition="in" filter="wipe(down)">
                                      <p:cBhvr>
                                        <p:cTn id="91" dur="500"/>
                                        <p:tgtEl>
                                          <p:spTgt spid="11"/>
                                        </p:tgtEl>
                                      </p:cBhvr>
                                    </p:animEffect>
                                  </p:childTnLst>
                                </p:cTn>
                              </p:par>
                            </p:childTnLst>
                          </p:cTn>
                        </p:par>
                      </p:childTnLst>
                    </p:cTn>
                  </p:par>
                  <p:par>
                    <p:cTn id="92" fill="hold">
                      <p:stCondLst>
                        <p:cond delay="indefinite"/>
                      </p:stCondLst>
                      <p:childTnLst>
                        <p:par>
                          <p:cTn id="93" fill="hold">
                            <p:stCondLst>
                              <p:cond delay="0"/>
                            </p:stCondLst>
                            <p:childTnLst>
                              <p:par>
                                <p:cTn id="94" presetID="14" presetClass="entr" presetSubtype="10" fill="hold" grpId="0" nodeType="clickEffect">
                                  <p:stCondLst>
                                    <p:cond delay="0"/>
                                  </p:stCondLst>
                                  <p:childTnLst>
                                    <p:set>
                                      <p:cBhvr>
                                        <p:cTn id="95" dur="1" fill="hold">
                                          <p:stCondLst>
                                            <p:cond delay="0"/>
                                          </p:stCondLst>
                                        </p:cTn>
                                        <p:tgtEl>
                                          <p:spTgt spid="16"/>
                                        </p:tgtEl>
                                        <p:attrNameLst>
                                          <p:attrName>style.visibility</p:attrName>
                                        </p:attrNameLst>
                                      </p:cBhvr>
                                      <p:to>
                                        <p:strVal val="visible"/>
                                      </p:to>
                                    </p:set>
                                    <p:animEffect transition="in" filter="randombar(horizontal)">
                                      <p:cBhvr>
                                        <p:cTn id="96" dur="500"/>
                                        <p:tgtEl>
                                          <p:spTgt spid="16"/>
                                        </p:tgtEl>
                                      </p:cBhvr>
                                    </p:animEffect>
                                  </p:childTnLst>
                                </p:cTn>
                              </p:par>
                            </p:childTnLst>
                          </p:cTn>
                        </p:par>
                      </p:childTnLst>
                    </p:cTn>
                  </p:par>
                  <p:par>
                    <p:cTn id="97" fill="hold">
                      <p:stCondLst>
                        <p:cond delay="indefinite"/>
                      </p:stCondLst>
                      <p:childTnLst>
                        <p:par>
                          <p:cTn id="98" fill="hold">
                            <p:stCondLst>
                              <p:cond delay="0"/>
                            </p:stCondLst>
                            <p:childTnLst>
                              <p:par>
                                <p:cTn id="99" presetID="14" presetClass="exit" presetSubtype="10" fill="hold" grpId="1" nodeType="clickEffect">
                                  <p:stCondLst>
                                    <p:cond delay="0"/>
                                  </p:stCondLst>
                                  <p:childTnLst>
                                    <p:animEffect transition="out" filter="randombar(horizontal)">
                                      <p:cBhvr>
                                        <p:cTn id="100" dur="500"/>
                                        <p:tgtEl>
                                          <p:spTgt spid="16"/>
                                        </p:tgtEl>
                                      </p:cBhvr>
                                    </p:animEffect>
                                    <p:set>
                                      <p:cBhvr>
                                        <p:cTn id="101" dur="1" fill="hold">
                                          <p:stCondLst>
                                            <p:cond delay="499"/>
                                          </p:stCondLst>
                                        </p:cTn>
                                        <p:tgtEl>
                                          <p:spTgt spid="16"/>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21" presetClass="entr" presetSubtype="1" fill="hold" grpId="0" nodeType="clickEffect">
                                  <p:stCondLst>
                                    <p:cond delay="0"/>
                                  </p:stCondLst>
                                  <p:childTnLst>
                                    <p:set>
                                      <p:cBhvr>
                                        <p:cTn id="105" dur="1" fill="hold">
                                          <p:stCondLst>
                                            <p:cond delay="0"/>
                                          </p:stCondLst>
                                        </p:cTn>
                                        <p:tgtEl>
                                          <p:spTgt spid="15"/>
                                        </p:tgtEl>
                                        <p:attrNameLst>
                                          <p:attrName>style.visibility</p:attrName>
                                        </p:attrNameLst>
                                      </p:cBhvr>
                                      <p:to>
                                        <p:strVal val="visible"/>
                                      </p:to>
                                    </p:set>
                                    <p:animEffect transition="in" filter="wheel(1)">
                                      <p:cBhvr>
                                        <p:cTn id="106" dur="2000"/>
                                        <p:tgtEl>
                                          <p:spTgt spid="15"/>
                                        </p:tgtEl>
                                      </p:cBhvr>
                                    </p:animEffect>
                                  </p:childTnLst>
                                </p:cTn>
                              </p:par>
                            </p:childTnLst>
                          </p:cTn>
                        </p:par>
                      </p:childTnLst>
                    </p:cTn>
                  </p:par>
                  <p:par>
                    <p:cTn id="107" fill="hold">
                      <p:stCondLst>
                        <p:cond delay="indefinite"/>
                      </p:stCondLst>
                      <p:childTnLst>
                        <p:par>
                          <p:cTn id="108" fill="hold">
                            <p:stCondLst>
                              <p:cond delay="0"/>
                            </p:stCondLst>
                            <p:childTnLst>
                              <p:par>
                                <p:cTn id="109" presetID="21" presetClass="entr" presetSubtype="1" fill="hold" grpId="0" nodeType="clickEffect">
                                  <p:stCondLst>
                                    <p:cond delay="0"/>
                                  </p:stCondLst>
                                  <p:childTnLst>
                                    <p:set>
                                      <p:cBhvr>
                                        <p:cTn id="110" dur="1" fill="hold">
                                          <p:stCondLst>
                                            <p:cond delay="0"/>
                                          </p:stCondLst>
                                        </p:cTn>
                                        <p:tgtEl>
                                          <p:spTgt spid="5"/>
                                        </p:tgtEl>
                                        <p:attrNameLst>
                                          <p:attrName>style.visibility</p:attrName>
                                        </p:attrNameLst>
                                      </p:cBhvr>
                                      <p:to>
                                        <p:strVal val="visible"/>
                                      </p:to>
                                    </p:set>
                                    <p:animEffect transition="in" filter="wheel(1)">
                                      <p:cBhvr>
                                        <p:cTn id="111" dur="2000"/>
                                        <p:tgtEl>
                                          <p:spTgt spid="5"/>
                                        </p:tgtEl>
                                      </p:cBhvr>
                                    </p:animEffect>
                                  </p:childTnLst>
                                </p:cTn>
                              </p:par>
                            </p:childTnLst>
                          </p:cTn>
                        </p:par>
                      </p:childTnLst>
                    </p:cTn>
                  </p:par>
                  <p:par>
                    <p:cTn id="112" fill="hold">
                      <p:stCondLst>
                        <p:cond delay="indefinite"/>
                      </p:stCondLst>
                      <p:childTnLst>
                        <p:par>
                          <p:cTn id="113" fill="hold">
                            <p:stCondLst>
                              <p:cond delay="0"/>
                            </p:stCondLst>
                            <p:childTnLst>
                              <p:par>
                                <p:cTn id="114" presetID="21" presetClass="exit" presetSubtype="1" fill="hold" grpId="1" nodeType="clickEffect">
                                  <p:stCondLst>
                                    <p:cond delay="0"/>
                                  </p:stCondLst>
                                  <p:childTnLst>
                                    <p:animEffect transition="out" filter="wheel(1)">
                                      <p:cBhvr>
                                        <p:cTn id="115" dur="2000"/>
                                        <p:tgtEl>
                                          <p:spTgt spid="5"/>
                                        </p:tgtEl>
                                      </p:cBhvr>
                                    </p:animEffect>
                                    <p:set>
                                      <p:cBhvr>
                                        <p:cTn id="116" dur="1" fill="hold">
                                          <p:stCondLst>
                                            <p:cond delay="1999"/>
                                          </p:stCondLst>
                                        </p:cTn>
                                        <p:tgtEl>
                                          <p:spTgt spid="5"/>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22" presetClass="entr" presetSubtype="8" fill="hold" grpId="0" nodeType="clickEffect">
                                  <p:stCondLst>
                                    <p:cond delay="0"/>
                                  </p:stCondLst>
                                  <p:childTnLst>
                                    <p:set>
                                      <p:cBhvr>
                                        <p:cTn id="120" dur="1" fill="hold">
                                          <p:stCondLst>
                                            <p:cond delay="0"/>
                                          </p:stCondLst>
                                        </p:cTn>
                                        <p:tgtEl>
                                          <p:spTgt spid="8"/>
                                        </p:tgtEl>
                                        <p:attrNameLst>
                                          <p:attrName>style.visibility</p:attrName>
                                        </p:attrNameLst>
                                      </p:cBhvr>
                                      <p:to>
                                        <p:strVal val="visible"/>
                                      </p:to>
                                    </p:set>
                                    <p:animEffect transition="in" filter="wipe(left)">
                                      <p:cBhvr>
                                        <p:cTn id="1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10" grpId="0" animBg="1"/>
      <p:bldP spid="11" grpId="0" animBg="1"/>
      <p:bldP spid="12" grpId="0" animBg="1"/>
      <p:bldP spid="13" grpId="0" animBg="1"/>
      <p:bldP spid="16" grpId="0" animBg="1"/>
      <p:bldP spid="16" grpId="1" animBg="1"/>
      <p:bldP spid="18" grpId="0" animBg="1"/>
      <p:bldP spid="18" grpId="1" animBg="1"/>
      <p:bldP spid="15" grpId="0" animBg="1"/>
      <p:bldP spid="5" grpId="0" animBg="1"/>
      <p:bldP spid="5" grpId="1" animBg="1"/>
      <p:bldP spid="6" grpId="0" animBg="1"/>
      <p:bldP spid="6" grpId="1" animBg="1"/>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34D9972D-16D4-978A-F924-C7AF5ECBA2C2}"/>
              </a:ext>
            </a:extLst>
          </p:cNvPr>
          <p:cNvSpPr/>
          <p:nvPr/>
        </p:nvSpPr>
        <p:spPr>
          <a:xfrm>
            <a:off x="276695" y="268942"/>
            <a:ext cx="685488" cy="50650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33</a:t>
            </a:r>
          </a:p>
        </p:txBody>
      </p:sp>
      <p:sp>
        <p:nvSpPr>
          <p:cNvPr id="3" name="Ellipse 2">
            <a:extLst>
              <a:ext uri="{FF2B5EF4-FFF2-40B4-BE49-F238E27FC236}">
                <a16:creationId xmlns:a16="http://schemas.microsoft.com/office/drawing/2014/main" id="{EE0D103A-421D-8726-88D9-777C9889E8D3}"/>
              </a:ext>
            </a:extLst>
          </p:cNvPr>
          <p:cNvSpPr/>
          <p:nvPr/>
        </p:nvSpPr>
        <p:spPr>
          <a:xfrm>
            <a:off x="616130" y="2669801"/>
            <a:ext cx="7289075" cy="1116105"/>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FFF00"/>
                </a:solidFill>
              </a:rPr>
              <a:t>Vivons-nous </a:t>
            </a:r>
          </a:p>
          <a:p>
            <a:pPr algn="ctr"/>
            <a:r>
              <a:rPr lang="fr-FR" sz="3600" dirty="0">
                <a:solidFill>
                  <a:srgbClr val="FFFF00"/>
                </a:solidFill>
              </a:rPr>
              <a:t>ce que nous professons ?</a:t>
            </a:r>
          </a:p>
        </p:txBody>
      </p:sp>
      <p:sp>
        <p:nvSpPr>
          <p:cNvPr id="4" name="Rectangle : coins arrondis 3">
            <a:extLst>
              <a:ext uri="{FF2B5EF4-FFF2-40B4-BE49-F238E27FC236}">
                <a16:creationId xmlns:a16="http://schemas.microsoft.com/office/drawing/2014/main" id="{AB7A8BDB-8DC5-CB4C-9A25-DBD891DD1776}"/>
              </a:ext>
            </a:extLst>
          </p:cNvPr>
          <p:cNvSpPr/>
          <p:nvPr/>
        </p:nvSpPr>
        <p:spPr>
          <a:xfrm>
            <a:off x="304799" y="1483722"/>
            <a:ext cx="7911738" cy="812394"/>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2">
                    <a:lumMod val="50000"/>
                  </a:schemeClr>
                </a:solidFill>
              </a:rPr>
              <a:t>La doctrine est absolue et indiscutable </a:t>
            </a:r>
          </a:p>
        </p:txBody>
      </p:sp>
      <p:sp>
        <p:nvSpPr>
          <p:cNvPr id="5" name="Rectangle : coins arrondis 4">
            <a:extLst>
              <a:ext uri="{FF2B5EF4-FFF2-40B4-BE49-F238E27FC236}">
                <a16:creationId xmlns:a16="http://schemas.microsoft.com/office/drawing/2014/main" id="{2DB4E3FB-5A45-3D75-C842-03AF964D2229}"/>
              </a:ext>
            </a:extLst>
          </p:cNvPr>
          <p:cNvSpPr/>
          <p:nvPr/>
        </p:nvSpPr>
        <p:spPr>
          <a:xfrm>
            <a:off x="1332982" y="232288"/>
            <a:ext cx="5564841" cy="943056"/>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7200" dirty="0">
                <a:solidFill>
                  <a:srgbClr val="C00000"/>
                </a:solidFill>
              </a:rPr>
              <a:t>En conclusion</a:t>
            </a:r>
          </a:p>
        </p:txBody>
      </p:sp>
      <p:sp>
        <p:nvSpPr>
          <p:cNvPr id="7" name="Ellipse 6">
            <a:extLst>
              <a:ext uri="{FF2B5EF4-FFF2-40B4-BE49-F238E27FC236}">
                <a16:creationId xmlns:a16="http://schemas.microsoft.com/office/drawing/2014/main" id="{CF5DABD3-67D5-9EF5-A52A-6658DC33F40B}"/>
              </a:ext>
            </a:extLst>
          </p:cNvPr>
          <p:cNvSpPr/>
          <p:nvPr/>
        </p:nvSpPr>
        <p:spPr>
          <a:xfrm>
            <a:off x="8940800" y="79748"/>
            <a:ext cx="3073009" cy="2352618"/>
          </a:xfrm>
          <a:prstGeom prst="ellipse">
            <a:avLst/>
          </a:prstGeom>
          <a:solidFill>
            <a:srgbClr val="D8DC2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C00000"/>
                </a:solidFill>
              </a:rPr>
              <a:t>Qu’est ce qui est digne de </a:t>
            </a:r>
            <a:r>
              <a:rPr lang="fr-FR" sz="4000" dirty="0">
                <a:solidFill>
                  <a:srgbClr val="C00000"/>
                </a:solidFill>
              </a:rPr>
              <a:t>Lui</a:t>
            </a:r>
            <a:r>
              <a:rPr lang="fr-FR" sz="4400" dirty="0">
                <a:solidFill>
                  <a:srgbClr val="C00000"/>
                </a:solidFill>
              </a:rPr>
              <a:t> ?</a:t>
            </a:r>
          </a:p>
          <a:p>
            <a:pPr algn="ctr"/>
            <a:r>
              <a:rPr lang="fr-FR" sz="2400" dirty="0">
                <a:solidFill>
                  <a:srgbClr val="7030A0"/>
                </a:solidFill>
              </a:rPr>
              <a:t>Seule question à nous poser</a:t>
            </a:r>
          </a:p>
        </p:txBody>
      </p:sp>
      <p:sp>
        <p:nvSpPr>
          <p:cNvPr id="8" name="Ellipse 7">
            <a:extLst>
              <a:ext uri="{FF2B5EF4-FFF2-40B4-BE49-F238E27FC236}">
                <a16:creationId xmlns:a16="http://schemas.microsoft.com/office/drawing/2014/main" id="{DEE364BD-971A-8DD8-9E6D-98C3B4CF9492}"/>
              </a:ext>
            </a:extLst>
          </p:cNvPr>
          <p:cNvSpPr/>
          <p:nvPr/>
        </p:nvSpPr>
        <p:spPr>
          <a:xfrm>
            <a:off x="509666" y="1384503"/>
            <a:ext cx="8431134" cy="1116105"/>
          </a:xfrm>
          <a:prstGeom prst="ellips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003000"/>
                </a:solidFill>
              </a:rPr>
              <a:t> en Christ et dans la Parole</a:t>
            </a:r>
          </a:p>
          <a:p>
            <a:pPr algn="ctr"/>
            <a:r>
              <a:rPr lang="fr-FR" sz="2400" dirty="0">
                <a:solidFill>
                  <a:srgbClr val="FF1919"/>
                </a:solidFill>
              </a:rPr>
              <a:t>A notre niveau sa réalisation est toujours partielle et relative</a:t>
            </a:r>
          </a:p>
        </p:txBody>
      </p:sp>
      <p:sp>
        <p:nvSpPr>
          <p:cNvPr id="9" name="Rectangle : coins arrondis 8">
            <a:extLst>
              <a:ext uri="{FF2B5EF4-FFF2-40B4-BE49-F238E27FC236}">
                <a16:creationId xmlns:a16="http://schemas.microsoft.com/office/drawing/2014/main" id="{BAF1D946-A020-07C4-F818-90104DAE6BB3}"/>
              </a:ext>
            </a:extLst>
          </p:cNvPr>
          <p:cNvSpPr/>
          <p:nvPr/>
        </p:nvSpPr>
        <p:spPr>
          <a:xfrm>
            <a:off x="223520" y="1262168"/>
            <a:ext cx="8717280" cy="1338376"/>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FFFF00"/>
                </a:solidFill>
              </a:rPr>
              <a:t>« Car nous voyons maintenant au travers d'un verre, obscurément, mais alors face à face ; maintenant je connais </a:t>
            </a:r>
            <a:r>
              <a:rPr lang="fr-FR" sz="2800" dirty="0">
                <a:solidFill>
                  <a:schemeClr val="accent4">
                    <a:lumMod val="20000"/>
                    <a:lumOff val="80000"/>
                  </a:schemeClr>
                </a:solidFill>
              </a:rPr>
              <a:t>en partie</a:t>
            </a:r>
            <a:r>
              <a:rPr lang="fr-FR" sz="2000" dirty="0">
                <a:solidFill>
                  <a:srgbClr val="FFFF00"/>
                </a:solidFill>
              </a:rPr>
              <a:t>, mais alors je connaîtrai à fond comme aussi j'ai été connu. » </a:t>
            </a:r>
            <a:r>
              <a:rPr lang="fr-FR" dirty="0"/>
              <a:t>(1 Cor. 13 : 12)</a:t>
            </a:r>
          </a:p>
        </p:txBody>
      </p:sp>
      <p:sp>
        <p:nvSpPr>
          <p:cNvPr id="10" name="Rectangle : coins arrondis 9">
            <a:extLst>
              <a:ext uri="{FF2B5EF4-FFF2-40B4-BE49-F238E27FC236}">
                <a16:creationId xmlns:a16="http://schemas.microsoft.com/office/drawing/2014/main" id="{5A5229BE-4B7B-5DB7-8A95-F583A3DCA3B4}"/>
              </a:ext>
            </a:extLst>
          </p:cNvPr>
          <p:cNvSpPr/>
          <p:nvPr/>
        </p:nvSpPr>
        <p:spPr>
          <a:xfrm>
            <a:off x="471475" y="2522401"/>
            <a:ext cx="7578383" cy="1652292"/>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C00000"/>
                </a:solidFill>
              </a:rPr>
              <a:t>« Si vous savez ces choses, vous êtes bienheureux si vous les faites. » </a:t>
            </a:r>
          </a:p>
          <a:p>
            <a:pPr algn="ctr"/>
            <a:r>
              <a:rPr lang="fr-FR" dirty="0">
                <a:solidFill>
                  <a:schemeClr val="tx1"/>
                </a:solidFill>
              </a:rPr>
              <a:t>(Jean 13 : 17)</a:t>
            </a:r>
          </a:p>
        </p:txBody>
      </p:sp>
      <p:sp>
        <p:nvSpPr>
          <p:cNvPr id="11" name="Rectangle : coins arrondis 10">
            <a:extLst>
              <a:ext uri="{FF2B5EF4-FFF2-40B4-BE49-F238E27FC236}">
                <a16:creationId xmlns:a16="http://schemas.microsoft.com/office/drawing/2014/main" id="{38E43EA7-B730-FBAC-6CE0-50A12DAEC515}"/>
              </a:ext>
            </a:extLst>
          </p:cNvPr>
          <p:cNvSpPr/>
          <p:nvPr/>
        </p:nvSpPr>
        <p:spPr>
          <a:xfrm>
            <a:off x="8771988" y="2381959"/>
            <a:ext cx="3251200" cy="1601289"/>
          </a:xfrm>
          <a:prstGeom prst="roundRect">
            <a:avLst/>
          </a:prstGeom>
          <a:solidFill>
            <a:schemeClr val="tx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1">
                    <a:lumMod val="40000"/>
                    <a:lumOff val="60000"/>
                  </a:schemeClr>
                </a:solidFill>
              </a:rPr>
              <a:t>Ne jetons pas </a:t>
            </a:r>
          </a:p>
          <a:p>
            <a:pPr algn="ctr"/>
            <a:r>
              <a:rPr lang="fr-FR" sz="3600" dirty="0">
                <a:solidFill>
                  <a:schemeClr val="accent1">
                    <a:lumMod val="40000"/>
                    <a:lumOff val="60000"/>
                  </a:schemeClr>
                </a:solidFill>
              </a:rPr>
              <a:t>le bébé avec </a:t>
            </a:r>
          </a:p>
          <a:p>
            <a:pPr algn="ctr"/>
            <a:r>
              <a:rPr lang="fr-FR" sz="3600" dirty="0">
                <a:solidFill>
                  <a:schemeClr val="accent1">
                    <a:lumMod val="40000"/>
                    <a:lumOff val="60000"/>
                  </a:schemeClr>
                </a:solidFill>
              </a:rPr>
              <a:t>l’eau du bain !</a:t>
            </a:r>
          </a:p>
        </p:txBody>
      </p:sp>
      <p:pic>
        <p:nvPicPr>
          <p:cNvPr id="4098" name="Picture 2" descr="Jeter le bébé avec l'eau du bain">
            <a:extLst>
              <a:ext uri="{FF2B5EF4-FFF2-40B4-BE49-F238E27FC236}">
                <a16:creationId xmlns:a16="http://schemas.microsoft.com/office/drawing/2014/main" id="{A22B64B7-4B8F-8D1B-6108-7F57E6C713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2666" y="3949519"/>
            <a:ext cx="2946401" cy="2777084"/>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 coins arrondis 11">
            <a:extLst>
              <a:ext uri="{FF2B5EF4-FFF2-40B4-BE49-F238E27FC236}">
                <a16:creationId xmlns:a16="http://schemas.microsoft.com/office/drawing/2014/main" id="{46622715-F6D6-4FC6-70A0-E906FEB98E89}"/>
              </a:ext>
            </a:extLst>
          </p:cNvPr>
          <p:cNvSpPr/>
          <p:nvPr/>
        </p:nvSpPr>
        <p:spPr>
          <a:xfrm>
            <a:off x="240580" y="3934808"/>
            <a:ext cx="10915099" cy="645298"/>
          </a:xfrm>
          <a:prstGeom prst="roundRect">
            <a:avLst/>
          </a:prstGeom>
          <a:solidFill>
            <a:srgbClr val="FFFB8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600" dirty="0">
                <a:solidFill>
                  <a:srgbClr val="002060"/>
                </a:solidFill>
              </a:rPr>
              <a:t>Malgré notre immense faiblesse, nous avons encore tout.</a:t>
            </a:r>
            <a:endParaRPr lang="fr-FR" dirty="0">
              <a:solidFill>
                <a:srgbClr val="002060"/>
              </a:solidFill>
            </a:endParaRPr>
          </a:p>
        </p:txBody>
      </p:sp>
      <p:sp>
        <p:nvSpPr>
          <p:cNvPr id="6" name="Ellipse 5">
            <a:extLst>
              <a:ext uri="{FF2B5EF4-FFF2-40B4-BE49-F238E27FC236}">
                <a16:creationId xmlns:a16="http://schemas.microsoft.com/office/drawing/2014/main" id="{A39475BF-74BD-1C6E-D0E8-649767072DE7}"/>
              </a:ext>
            </a:extLst>
          </p:cNvPr>
          <p:cNvSpPr/>
          <p:nvPr/>
        </p:nvSpPr>
        <p:spPr>
          <a:xfrm>
            <a:off x="5277831" y="4804513"/>
            <a:ext cx="3115787" cy="645298"/>
          </a:xfrm>
          <a:prstGeom prst="ellipse">
            <a:avLst/>
          </a:prstGeom>
          <a:solidFill>
            <a:srgbClr val="95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Sa promesse</a:t>
            </a:r>
          </a:p>
        </p:txBody>
      </p:sp>
      <p:sp>
        <p:nvSpPr>
          <p:cNvPr id="15" name="Rectangle : coins arrondis 14">
            <a:extLst>
              <a:ext uri="{FF2B5EF4-FFF2-40B4-BE49-F238E27FC236}">
                <a16:creationId xmlns:a16="http://schemas.microsoft.com/office/drawing/2014/main" id="{84D20C46-948F-7108-6EED-25B0C7B2898C}"/>
              </a:ext>
            </a:extLst>
          </p:cNvPr>
          <p:cNvSpPr/>
          <p:nvPr/>
        </p:nvSpPr>
        <p:spPr>
          <a:xfrm>
            <a:off x="4820630" y="4558160"/>
            <a:ext cx="4423511" cy="1884481"/>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343400"/>
                </a:solidFill>
              </a:rPr>
              <a:t>« car là où deux ou trois sont assemblés en mon nom</a:t>
            </a:r>
            <a:r>
              <a:rPr lang="fr-FR" sz="3200" b="1" dirty="0">
                <a:solidFill>
                  <a:srgbClr val="C00000"/>
                </a:solidFill>
              </a:rPr>
              <a:t>, je suis là au milieu d'eux. </a:t>
            </a:r>
            <a:r>
              <a:rPr lang="fr-FR" sz="2400" dirty="0">
                <a:solidFill>
                  <a:srgbClr val="343400"/>
                </a:solidFill>
              </a:rPr>
              <a:t>» (</a:t>
            </a:r>
            <a:r>
              <a:rPr lang="fr-FR" sz="2000" dirty="0">
                <a:solidFill>
                  <a:srgbClr val="343400"/>
                </a:solidFill>
              </a:rPr>
              <a:t>Matt. 18 : 20)</a:t>
            </a:r>
          </a:p>
        </p:txBody>
      </p:sp>
      <p:sp>
        <p:nvSpPr>
          <p:cNvPr id="16" name="Ellipse 15">
            <a:extLst>
              <a:ext uri="{FF2B5EF4-FFF2-40B4-BE49-F238E27FC236}">
                <a16:creationId xmlns:a16="http://schemas.microsoft.com/office/drawing/2014/main" id="{82C32ACF-D5F5-0B1E-EF25-B5E7A6E592C0}"/>
              </a:ext>
            </a:extLst>
          </p:cNvPr>
          <p:cNvSpPr/>
          <p:nvPr/>
        </p:nvSpPr>
        <p:spPr>
          <a:xfrm>
            <a:off x="3105269" y="5998466"/>
            <a:ext cx="3527371" cy="645298"/>
          </a:xfrm>
          <a:prstGeom prst="ellipse">
            <a:avLst/>
          </a:prstGeom>
          <a:solidFill>
            <a:srgbClr val="95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Son invitation</a:t>
            </a:r>
          </a:p>
        </p:txBody>
      </p:sp>
      <p:sp>
        <p:nvSpPr>
          <p:cNvPr id="17" name="Ellipse 16">
            <a:extLst>
              <a:ext uri="{FF2B5EF4-FFF2-40B4-BE49-F238E27FC236}">
                <a16:creationId xmlns:a16="http://schemas.microsoft.com/office/drawing/2014/main" id="{C2B69676-CBA1-01A3-4EB1-AA033D209E80}"/>
              </a:ext>
            </a:extLst>
          </p:cNvPr>
          <p:cNvSpPr/>
          <p:nvPr/>
        </p:nvSpPr>
        <p:spPr>
          <a:xfrm>
            <a:off x="284331" y="4668659"/>
            <a:ext cx="3115787" cy="645298"/>
          </a:xfrm>
          <a:prstGeom prst="ellipse">
            <a:avLst/>
          </a:prstGeom>
          <a:solidFill>
            <a:srgbClr val="95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Son désir</a:t>
            </a:r>
          </a:p>
        </p:txBody>
      </p:sp>
      <p:sp>
        <p:nvSpPr>
          <p:cNvPr id="18" name="Rectangle : coins arrondis 17">
            <a:extLst>
              <a:ext uri="{FF2B5EF4-FFF2-40B4-BE49-F238E27FC236}">
                <a16:creationId xmlns:a16="http://schemas.microsoft.com/office/drawing/2014/main" id="{1489FC54-A710-F406-845F-DD5F9D19D762}"/>
              </a:ext>
            </a:extLst>
          </p:cNvPr>
          <p:cNvSpPr/>
          <p:nvPr/>
        </p:nvSpPr>
        <p:spPr>
          <a:xfrm>
            <a:off x="240581" y="4634425"/>
            <a:ext cx="4944587" cy="1621232"/>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002060"/>
                </a:solidFill>
              </a:rPr>
              <a:t>« Et la gloire que tu m'as donnée, moi, je la leur ai donnée, afin qu'ils soient </a:t>
            </a:r>
            <a:r>
              <a:rPr lang="fr-FR" sz="3200" b="1" dirty="0">
                <a:solidFill>
                  <a:srgbClr val="950000"/>
                </a:solidFill>
              </a:rPr>
              <a:t>un</a:t>
            </a:r>
            <a:r>
              <a:rPr lang="fr-FR" sz="2400" dirty="0">
                <a:solidFill>
                  <a:srgbClr val="002060"/>
                </a:solidFill>
              </a:rPr>
              <a:t>, comme nous, nous sommes </a:t>
            </a:r>
            <a:r>
              <a:rPr lang="fr-FR" sz="3200" b="1" dirty="0">
                <a:solidFill>
                  <a:srgbClr val="950000"/>
                </a:solidFill>
              </a:rPr>
              <a:t>un</a:t>
            </a:r>
            <a:r>
              <a:rPr lang="fr-FR" sz="2400" dirty="0">
                <a:solidFill>
                  <a:srgbClr val="002060"/>
                </a:solidFill>
              </a:rPr>
              <a:t>. » </a:t>
            </a:r>
            <a:r>
              <a:rPr lang="fr-FR" sz="2000" dirty="0">
                <a:solidFill>
                  <a:srgbClr val="002060"/>
                </a:solidFill>
              </a:rPr>
              <a:t>(Jean 17:22)</a:t>
            </a:r>
          </a:p>
        </p:txBody>
      </p:sp>
      <p:sp>
        <p:nvSpPr>
          <p:cNvPr id="20" name="Rectangle : coins arrondis 19">
            <a:extLst>
              <a:ext uri="{FF2B5EF4-FFF2-40B4-BE49-F238E27FC236}">
                <a16:creationId xmlns:a16="http://schemas.microsoft.com/office/drawing/2014/main" id="{6EF67E2B-237F-B561-6A40-0EEFAD6AD0B4}"/>
              </a:ext>
            </a:extLst>
          </p:cNvPr>
          <p:cNvSpPr/>
          <p:nvPr/>
        </p:nvSpPr>
        <p:spPr>
          <a:xfrm>
            <a:off x="8044412" y="5275752"/>
            <a:ext cx="4030187" cy="1477108"/>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950000"/>
                </a:solidFill>
              </a:rPr>
              <a:t>« vous appliquant à garder </a:t>
            </a:r>
            <a:r>
              <a:rPr lang="fr-FR" sz="3200" b="1" dirty="0">
                <a:solidFill>
                  <a:srgbClr val="51007C"/>
                </a:solidFill>
              </a:rPr>
              <a:t>l'unité de l'Esprit </a:t>
            </a:r>
            <a:r>
              <a:rPr lang="fr-FR" sz="2400" dirty="0">
                <a:solidFill>
                  <a:srgbClr val="950000"/>
                </a:solidFill>
              </a:rPr>
              <a:t>par le lien de la paix. » </a:t>
            </a:r>
            <a:r>
              <a:rPr lang="fr-FR" sz="2000" dirty="0">
                <a:solidFill>
                  <a:srgbClr val="950000"/>
                </a:solidFill>
              </a:rPr>
              <a:t>(</a:t>
            </a:r>
            <a:r>
              <a:rPr lang="fr-FR" sz="2000" dirty="0" err="1">
                <a:solidFill>
                  <a:srgbClr val="950000"/>
                </a:solidFill>
              </a:rPr>
              <a:t>Éph</a:t>
            </a:r>
            <a:r>
              <a:rPr lang="fr-FR" sz="2000" dirty="0">
                <a:solidFill>
                  <a:srgbClr val="950000"/>
                </a:solidFill>
              </a:rPr>
              <a:t>. 4:3)</a:t>
            </a:r>
          </a:p>
        </p:txBody>
      </p:sp>
      <p:sp>
        <p:nvSpPr>
          <p:cNvPr id="13" name="Rectangle : coins arrondis 12">
            <a:extLst>
              <a:ext uri="{FF2B5EF4-FFF2-40B4-BE49-F238E27FC236}">
                <a16:creationId xmlns:a16="http://schemas.microsoft.com/office/drawing/2014/main" id="{6D545223-ECB3-5F85-20F9-CB70BF639F34}"/>
              </a:ext>
            </a:extLst>
          </p:cNvPr>
          <p:cNvSpPr/>
          <p:nvPr/>
        </p:nvSpPr>
        <p:spPr>
          <a:xfrm>
            <a:off x="226842" y="4648171"/>
            <a:ext cx="5334596" cy="1641317"/>
          </a:xfrm>
          <a:prstGeom prst="roundRect">
            <a:avLst/>
          </a:prstGeom>
          <a:solidFill>
            <a:srgbClr val="FFC21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242400"/>
                </a:solidFill>
              </a:rPr>
              <a:t>« Et il leur dit : J'ai fort désiré de manger cette pâque avec vous, avant que je souffre ». </a:t>
            </a:r>
            <a:r>
              <a:rPr lang="fr-FR" dirty="0">
                <a:solidFill>
                  <a:srgbClr val="242400"/>
                </a:solidFill>
              </a:rPr>
              <a:t>(Luc 22 : 15)</a:t>
            </a:r>
          </a:p>
        </p:txBody>
      </p:sp>
    </p:spTree>
    <p:extLst>
      <p:ext uri="{BB962C8B-B14F-4D97-AF65-F5344CB8AC3E}">
        <p14:creationId xmlns:p14="http://schemas.microsoft.com/office/powerpoint/2010/main" val="4233285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xit" presetSubtype="32" fill="hold" grpId="1" nodeType="clickEffect">
                                  <p:stCondLst>
                                    <p:cond delay="0"/>
                                  </p:stCondLst>
                                  <p:childTnLst>
                                    <p:animEffect transition="out" filter="circle(out)">
                                      <p:cBhvr>
                                        <p:cTn id="18" dur="2000"/>
                                        <p:tgtEl>
                                          <p:spTgt spid="8"/>
                                        </p:tgtEl>
                                      </p:cBhvr>
                                    </p:animEffect>
                                    <p:set>
                                      <p:cBhvr>
                                        <p:cTn id="19" dur="1" fill="hold">
                                          <p:stCondLst>
                                            <p:cond delay="1999"/>
                                          </p:stCondLst>
                                        </p:cTn>
                                        <p:tgtEl>
                                          <p:spTgt spid="8"/>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left)">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xit" presetSubtype="32" fill="hold" grpId="1" nodeType="clickEffect">
                                  <p:stCondLst>
                                    <p:cond delay="0"/>
                                  </p:stCondLst>
                                  <p:childTnLst>
                                    <p:animEffect transition="out" filter="circle(out)">
                                      <p:cBhvr>
                                        <p:cTn id="28" dur="2000"/>
                                        <p:tgtEl>
                                          <p:spTgt spid="9"/>
                                        </p:tgtEl>
                                      </p:cBhvr>
                                    </p:animEffect>
                                    <p:set>
                                      <p:cBhvr>
                                        <p:cTn id="29" dur="1" fill="hold">
                                          <p:stCondLst>
                                            <p:cond delay="1999"/>
                                          </p:stCondLst>
                                        </p:cTn>
                                        <p:tgtEl>
                                          <p:spTgt spid="9"/>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heel(1)">
                                      <p:cBhvr>
                                        <p:cTn id="34" dur="20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 calcmode="lin" valueType="num">
                                      <p:cBhvr>
                                        <p:cTn id="39" dur="1000" fill="hold"/>
                                        <p:tgtEl>
                                          <p:spTgt spid="3"/>
                                        </p:tgtEl>
                                        <p:attrNameLst>
                                          <p:attrName>ppt_w</p:attrName>
                                        </p:attrNameLst>
                                      </p:cBhvr>
                                      <p:tavLst>
                                        <p:tav tm="0">
                                          <p:val>
                                            <p:fltVal val="0"/>
                                          </p:val>
                                        </p:tav>
                                        <p:tav tm="100000">
                                          <p:val>
                                            <p:strVal val="#ppt_w"/>
                                          </p:val>
                                        </p:tav>
                                      </p:tavLst>
                                    </p:anim>
                                    <p:anim calcmode="lin" valueType="num">
                                      <p:cBhvr>
                                        <p:cTn id="40" dur="1000" fill="hold"/>
                                        <p:tgtEl>
                                          <p:spTgt spid="3"/>
                                        </p:tgtEl>
                                        <p:attrNameLst>
                                          <p:attrName>ppt_h</p:attrName>
                                        </p:attrNameLst>
                                      </p:cBhvr>
                                      <p:tavLst>
                                        <p:tav tm="0">
                                          <p:val>
                                            <p:fltVal val="0"/>
                                          </p:val>
                                        </p:tav>
                                        <p:tav tm="100000">
                                          <p:val>
                                            <p:strVal val="#ppt_h"/>
                                          </p:val>
                                        </p:tav>
                                      </p:tavLst>
                                    </p:anim>
                                    <p:anim calcmode="lin" valueType="num">
                                      <p:cBhvr>
                                        <p:cTn id="41" dur="1000" fill="hold"/>
                                        <p:tgtEl>
                                          <p:spTgt spid="3"/>
                                        </p:tgtEl>
                                        <p:attrNameLst>
                                          <p:attrName>style.rotation</p:attrName>
                                        </p:attrNameLst>
                                      </p:cBhvr>
                                      <p:tavLst>
                                        <p:tav tm="0">
                                          <p:val>
                                            <p:fltVal val="90"/>
                                          </p:val>
                                        </p:tav>
                                        <p:tav tm="100000">
                                          <p:val>
                                            <p:fltVal val="0"/>
                                          </p:val>
                                        </p:tav>
                                      </p:tavLst>
                                    </p:anim>
                                    <p:animEffect transition="in" filter="fade">
                                      <p:cBhvr>
                                        <p:cTn id="42" dur="10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arn(inVertic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xit" presetSubtype="21" fill="hold" grpId="1" nodeType="clickEffect">
                                  <p:stCondLst>
                                    <p:cond delay="0"/>
                                  </p:stCondLst>
                                  <p:childTnLst>
                                    <p:animEffect transition="out" filter="barn(inVertical)">
                                      <p:cBhvr>
                                        <p:cTn id="51" dur="500"/>
                                        <p:tgtEl>
                                          <p:spTgt spid="10"/>
                                        </p:tgtEl>
                                      </p:cBhvr>
                                    </p:animEffect>
                                    <p:set>
                                      <p:cBhvr>
                                        <p:cTn id="52" dur="1" fill="hold">
                                          <p:stCondLst>
                                            <p:cond delay="499"/>
                                          </p:stCondLst>
                                        </p:cTn>
                                        <p:tgtEl>
                                          <p:spTgt spid="10"/>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p:cTn id="57" dur="1000" fill="hold"/>
                                        <p:tgtEl>
                                          <p:spTgt spid="11"/>
                                        </p:tgtEl>
                                        <p:attrNameLst>
                                          <p:attrName>ppt_w</p:attrName>
                                        </p:attrNameLst>
                                      </p:cBhvr>
                                      <p:tavLst>
                                        <p:tav tm="0">
                                          <p:val>
                                            <p:fltVal val="0"/>
                                          </p:val>
                                        </p:tav>
                                        <p:tav tm="100000">
                                          <p:val>
                                            <p:strVal val="#ppt_w"/>
                                          </p:val>
                                        </p:tav>
                                      </p:tavLst>
                                    </p:anim>
                                    <p:anim calcmode="lin" valueType="num">
                                      <p:cBhvr>
                                        <p:cTn id="58" dur="1000" fill="hold"/>
                                        <p:tgtEl>
                                          <p:spTgt spid="11"/>
                                        </p:tgtEl>
                                        <p:attrNameLst>
                                          <p:attrName>ppt_h</p:attrName>
                                        </p:attrNameLst>
                                      </p:cBhvr>
                                      <p:tavLst>
                                        <p:tav tm="0">
                                          <p:val>
                                            <p:fltVal val="0"/>
                                          </p:val>
                                        </p:tav>
                                        <p:tav tm="100000">
                                          <p:val>
                                            <p:strVal val="#ppt_h"/>
                                          </p:val>
                                        </p:tav>
                                      </p:tavLst>
                                    </p:anim>
                                    <p:anim calcmode="lin" valueType="num">
                                      <p:cBhvr>
                                        <p:cTn id="59" dur="1000" fill="hold"/>
                                        <p:tgtEl>
                                          <p:spTgt spid="11"/>
                                        </p:tgtEl>
                                        <p:attrNameLst>
                                          <p:attrName>style.rotation</p:attrName>
                                        </p:attrNameLst>
                                      </p:cBhvr>
                                      <p:tavLst>
                                        <p:tav tm="0">
                                          <p:val>
                                            <p:fltVal val="90"/>
                                          </p:val>
                                        </p:tav>
                                        <p:tav tm="100000">
                                          <p:val>
                                            <p:fltVal val="0"/>
                                          </p:val>
                                        </p:tav>
                                      </p:tavLst>
                                    </p:anim>
                                    <p:animEffect transition="in" filter="fade">
                                      <p:cBhvr>
                                        <p:cTn id="60" dur="1000"/>
                                        <p:tgtEl>
                                          <p:spTgt spid="11"/>
                                        </p:tgtEl>
                                      </p:cBhvr>
                                    </p:animEffect>
                                  </p:childTnLst>
                                </p:cTn>
                              </p:par>
                              <p:par>
                                <p:cTn id="61" presetID="31" presetClass="entr" presetSubtype="0" fill="hold" nodeType="withEffect">
                                  <p:stCondLst>
                                    <p:cond delay="0"/>
                                  </p:stCondLst>
                                  <p:childTnLst>
                                    <p:set>
                                      <p:cBhvr>
                                        <p:cTn id="62" dur="1" fill="hold">
                                          <p:stCondLst>
                                            <p:cond delay="0"/>
                                          </p:stCondLst>
                                        </p:cTn>
                                        <p:tgtEl>
                                          <p:spTgt spid="4098"/>
                                        </p:tgtEl>
                                        <p:attrNameLst>
                                          <p:attrName>style.visibility</p:attrName>
                                        </p:attrNameLst>
                                      </p:cBhvr>
                                      <p:to>
                                        <p:strVal val="visible"/>
                                      </p:to>
                                    </p:set>
                                    <p:anim calcmode="lin" valueType="num">
                                      <p:cBhvr>
                                        <p:cTn id="63" dur="1000" fill="hold"/>
                                        <p:tgtEl>
                                          <p:spTgt spid="4098"/>
                                        </p:tgtEl>
                                        <p:attrNameLst>
                                          <p:attrName>ppt_w</p:attrName>
                                        </p:attrNameLst>
                                      </p:cBhvr>
                                      <p:tavLst>
                                        <p:tav tm="0">
                                          <p:val>
                                            <p:fltVal val="0"/>
                                          </p:val>
                                        </p:tav>
                                        <p:tav tm="100000">
                                          <p:val>
                                            <p:strVal val="#ppt_w"/>
                                          </p:val>
                                        </p:tav>
                                      </p:tavLst>
                                    </p:anim>
                                    <p:anim calcmode="lin" valueType="num">
                                      <p:cBhvr>
                                        <p:cTn id="64" dur="1000" fill="hold"/>
                                        <p:tgtEl>
                                          <p:spTgt spid="4098"/>
                                        </p:tgtEl>
                                        <p:attrNameLst>
                                          <p:attrName>ppt_h</p:attrName>
                                        </p:attrNameLst>
                                      </p:cBhvr>
                                      <p:tavLst>
                                        <p:tav tm="0">
                                          <p:val>
                                            <p:fltVal val="0"/>
                                          </p:val>
                                        </p:tav>
                                        <p:tav tm="100000">
                                          <p:val>
                                            <p:strVal val="#ppt_h"/>
                                          </p:val>
                                        </p:tav>
                                      </p:tavLst>
                                    </p:anim>
                                    <p:anim calcmode="lin" valueType="num">
                                      <p:cBhvr>
                                        <p:cTn id="65" dur="1000" fill="hold"/>
                                        <p:tgtEl>
                                          <p:spTgt spid="4098"/>
                                        </p:tgtEl>
                                        <p:attrNameLst>
                                          <p:attrName>style.rotation</p:attrName>
                                        </p:attrNameLst>
                                      </p:cBhvr>
                                      <p:tavLst>
                                        <p:tav tm="0">
                                          <p:val>
                                            <p:fltVal val="90"/>
                                          </p:val>
                                        </p:tav>
                                        <p:tav tm="100000">
                                          <p:val>
                                            <p:fltVal val="0"/>
                                          </p:val>
                                        </p:tav>
                                      </p:tavLst>
                                    </p:anim>
                                    <p:animEffect transition="in" filter="fade">
                                      <p:cBhvr>
                                        <p:cTn id="66" dur="1000"/>
                                        <p:tgtEl>
                                          <p:spTgt spid="4098"/>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animEffect transition="in" filter="barn(inVertical)">
                                      <p:cBhvr>
                                        <p:cTn id="71" dur="500"/>
                                        <p:tgtEl>
                                          <p:spTgt spid="12"/>
                                        </p:tgtEl>
                                      </p:cBhvr>
                                    </p:animEffect>
                                  </p:childTnLst>
                                </p:cTn>
                              </p:par>
                            </p:childTnLst>
                          </p:cTn>
                        </p:par>
                      </p:childTnLst>
                    </p:cTn>
                  </p:par>
                  <p:par>
                    <p:cTn id="72" fill="hold">
                      <p:stCondLst>
                        <p:cond delay="indefinite"/>
                      </p:stCondLst>
                      <p:childTnLst>
                        <p:par>
                          <p:cTn id="73" fill="hold">
                            <p:stCondLst>
                              <p:cond delay="0"/>
                            </p:stCondLst>
                            <p:childTnLst>
                              <p:par>
                                <p:cTn id="74" presetID="26" presetClass="entr" presetSubtype="0" fill="hold" grpId="0" nodeType="clickEffect">
                                  <p:stCondLst>
                                    <p:cond delay="0"/>
                                  </p:stCondLst>
                                  <p:childTnLst>
                                    <p:set>
                                      <p:cBhvr>
                                        <p:cTn id="75" dur="1" fill="hold">
                                          <p:stCondLst>
                                            <p:cond delay="0"/>
                                          </p:stCondLst>
                                        </p:cTn>
                                        <p:tgtEl>
                                          <p:spTgt spid="17"/>
                                        </p:tgtEl>
                                        <p:attrNameLst>
                                          <p:attrName>style.visibility</p:attrName>
                                        </p:attrNameLst>
                                      </p:cBhvr>
                                      <p:to>
                                        <p:strVal val="visible"/>
                                      </p:to>
                                    </p:set>
                                    <p:animEffect transition="in" filter="wipe(down)">
                                      <p:cBhvr>
                                        <p:cTn id="76" dur="580">
                                          <p:stCondLst>
                                            <p:cond delay="0"/>
                                          </p:stCondLst>
                                        </p:cTn>
                                        <p:tgtEl>
                                          <p:spTgt spid="17"/>
                                        </p:tgtEl>
                                      </p:cBhvr>
                                    </p:animEffect>
                                    <p:anim calcmode="lin" valueType="num">
                                      <p:cBhvr>
                                        <p:cTn id="77"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78"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79"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80"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81"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82" dur="26">
                                          <p:stCondLst>
                                            <p:cond delay="650"/>
                                          </p:stCondLst>
                                        </p:cTn>
                                        <p:tgtEl>
                                          <p:spTgt spid="17"/>
                                        </p:tgtEl>
                                      </p:cBhvr>
                                      <p:to x="100000" y="60000"/>
                                    </p:animScale>
                                    <p:animScale>
                                      <p:cBhvr>
                                        <p:cTn id="83" dur="166" decel="50000">
                                          <p:stCondLst>
                                            <p:cond delay="676"/>
                                          </p:stCondLst>
                                        </p:cTn>
                                        <p:tgtEl>
                                          <p:spTgt spid="17"/>
                                        </p:tgtEl>
                                      </p:cBhvr>
                                      <p:to x="100000" y="100000"/>
                                    </p:animScale>
                                    <p:animScale>
                                      <p:cBhvr>
                                        <p:cTn id="84" dur="26">
                                          <p:stCondLst>
                                            <p:cond delay="1312"/>
                                          </p:stCondLst>
                                        </p:cTn>
                                        <p:tgtEl>
                                          <p:spTgt spid="17"/>
                                        </p:tgtEl>
                                      </p:cBhvr>
                                      <p:to x="100000" y="80000"/>
                                    </p:animScale>
                                    <p:animScale>
                                      <p:cBhvr>
                                        <p:cTn id="85" dur="166" decel="50000">
                                          <p:stCondLst>
                                            <p:cond delay="1338"/>
                                          </p:stCondLst>
                                        </p:cTn>
                                        <p:tgtEl>
                                          <p:spTgt spid="17"/>
                                        </p:tgtEl>
                                      </p:cBhvr>
                                      <p:to x="100000" y="100000"/>
                                    </p:animScale>
                                    <p:animScale>
                                      <p:cBhvr>
                                        <p:cTn id="86" dur="26">
                                          <p:stCondLst>
                                            <p:cond delay="1642"/>
                                          </p:stCondLst>
                                        </p:cTn>
                                        <p:tgtEl>
                                          <p:spTgt spid="17"/>
                                        </p:tgtEl>
                                      </p:cBhvr>
                                      <p:to x="100000" y="90000"/>
                                    </p:animScale>
                                    <p:animScale>
                                      <p:cBhvr>
                                        <p:cTn id="87" dur="166" decel="50000">
                                          <p:stCondLst>
                                            <p:cond delay="1668"/>
                                          </p:stCondLst>
                                        </p:cTn>
                                        <p:tgtEl>
                                          <p:spTgt spid="17"/>
                                        </p:tgtEl>
                                      </p:cBhvr>
                                      <p:to x="100000" y="100000"/>
                                    </p:animScale>
                                    <p:animScale>
                                      <p:cBhvr>
                                        <p:cTn id="88" dur="26">
                                          <p:stCondLst>
                                            <p:cond delay="1808"/>
                                          </p:stCondLst>
                                        </p:cTn>
                                        <p:tgtEl>
                                          <p:spTgt spid="17"/>
                                        </p:tgtEl>
                                      </p:cBhvr>
                                      <p:to x="100000" y="95000"/>
                                    </p:animScale>
                                    <p:animScale>
                                      <p:cBhvr>
                                        <p:cTn id="89" dur="166" decel="50000">
                                          <p:stCondLst>
                                            <p:cond delay="1834"/>
                                          </p:stCondLst>
                                        </p:cTn>
                                        <p:tgtEl>
                                          <p:spTgt spid="17"/>
                                        </p:tgtEl>
                                      </p:cBhvr>
                                      <p:to x="100000" y="100000"/>
                                    </p:animScale>
                                  </p:childTnLst>
                                </p:cTn>
                              </p:par>
                            </p:childTnLst>
                          </p:cTn>
                        </p:par>
                      </p:childTnLst>
                    </p:cTn>
                  </p:par>
                  <p:par>
                    <p:cTn id="90" fill="hold">
                      <p:stCondLst>
                        <p:cond delay="indefinite"/>
                      </p:stCondLst>
                      <p:childTnLst>
                        <p:par>
                          <p:cTn id="91" fill="hold">
                            <p:stCondLst>
                              <p:cond delay="0"/>
                            </p:stCondLst>
                            <p:childTnLst>
                              <p:par>
                                <p:cTn id="92" presetID="31" presetClass="entr" presetSubtype="0" fill="hold" grpId="0" nodeType="clickEffect">
                                  <p:stCondLst>
                                    <p:cond delay="0"/>
                                  </p:stCondLst>
                                  <p:childTnLst>
                                    <p:set>
                                      <p:cBhvr>
                                        <p:cTn id="93" dur="1" fill="hold">
                                          <p:stCondLst>
                                            <p:cond delay="0"/>
                                          </p:stCondLst>
                                        </p:cTn>
                                        <p:tgtEl>
                                          <p:spTgt spid="18"/>
                                        </p:tgtEl>
                                        <p:attrNameLst>
                                          <p:attrName>style.visibility</p:attrName>
                                        </p:attrNameLst>
                                      </p:cBhvr>
                                      <p:to>
                                        <p:strVal val="visible"/>
                                      </p:to>
                                    </p:set>
                                    <p:anim calcmode="lin" valueType="num">
                                      <p:cBhvr>
                                        <p:cTn id="94" dur="1000" fill="hold"/>
                                        <p:tgtEl>
                                          <p:spTgt spid="18"/>
                                        </p:tgtEl>
                                        <p:attrNameLst>
                                          <p:attrName>ppt_w</p:attrName>
                                        </p:attrNameLst>
                                      </p:cBhvr>
                                      <p:tavLst>
                                        <p:tav tm="0">
                                          <p:val>
                                            <p:fltVal val="0"/>
                                          </p:val>
                                        </p:tav>
                                        <p:tav tm="100000">
                                          <p:val>
                                            <p:strVal val="#ppt_w"/>
                                          </p:val>
                                        </p:tav>
                                      </p:tavLst>
                                    </p:anim>
                                    <p:anim calcmode="lin" valueType="num">
                                      <p:cBhvr>
                                        <p:cTn id="95" dur="1000" fill="hold"/>
                                        <p:tgtEl>
                                          <p:spTgt spid="18"/>
                                        </p:tgtEl>
                                        <p:attrNameLst>
                                          <p:attrName>ppt_h</p:attrName>
                                        </p:attrNameLst>
                                      </p:cBhvr>
                                      <p:tavLst>
                                        <p:tav tm="0">
                                          <p:val>
                                            <p:fltVal val="0"/>
                                          </p:val>
                                        </p:tav>
                                        <p:tav tm="100000">
                                          <p:val>
                                            <p:strVal val="#ppt_h"/>
                                          </p:val>
                                        </p:tav>
                                      </p:tavLst>
                                    </p:anim>
                                    <p:anim calcmode="lin" valueType="num">
                                      <p:cBhvr>
                                        <p:cTn id="96" dur="1000" fill="hold"/>
                                        <p:tgtEl>
                                          <p:spTgt spid="18"/>
                                        </p:tgtEl>
                                        <p:attrNameLst>
                                          <p:attrName>style.rotation</p:attrName>
                                        </p:attrNameLst>
                                      </p:cBhvr>
                                      <p:tavLst>
                                        <p:tav tm="0">
                                          <p:val>
                                            <p:fltVal val="90"/>
                                          </p:val>
                                        </p:tav>
                                        <p:tav tm="100000">
                                          <p:val>
                                            <p:fltVal val="0"/>
                                          </p:val>
                                        </p:tav>
                                      </p:tavLst>
                                    </p:anim>
                                    <p:animEffect transition="in" filter="fade">
                                      <p:cBhvr>
                                        <p:cTn id="97" dur="1000"/>
                                        <p:tgtEl>
                                          <p:spTgt spid="18"/>
                                        </p:tgtEl>
                                      </p:cBhvr>
                                    </p:animEffect>
                                  </p:childTnLst>
                                </p:cTn>
                              </p:par>
                            </p:childTnLst>
                          </p:cTn>
                        </p:par>
                      </p:childTnLst>
                    </p:cTn>
                  </p:par>
                  <p:par>
                    <p:cTn id="98" fill="hold">
                      <p:stCondLst>
                        <p:cond delay="indefinite"/>
                      </p:stCondLst>
                      <p:childTnLst>
                        <p:par>
                          <p:cTn id="99" fill="hold">
                            <p:stCondLst>
                              <p:cond delay="0"/>
                            </p:stCondLst>
                            <p:childTnLst>
                              <p:par>
                                <p:cTn id="100" presetID="31" presetClass="exit" presetSubtype="0" fill="hold" grpId="1" nodeType="clickEffect">
                                  <p:stCondLst>
                                    <p:cond delay="0"/>
                                  </p:stCondLst>
                                  <p:childTnLst>
                                    <p:anim calcmode="lin" valueType="num">
                                      <p:cBhvr>
                                        <p:cTn id="101" dur="1000"/>
                                        <p:tgtEl>
                                          <p:spTgt spid="18"/>
                                        </p:tgtEl>
                                        <p:attrNameLst>
                                          <p:attrName>ppt_w</p:attrName>
                                        </p:attrNameLst>
                                      </p:cBhvr>
                                      <p:tavLst>
                                        <p:tav tm="0">
                                          <p:val>
                                            <p:strVal val="ppt_w"/>
                                          </p:val>
                                        </p:tav>
                                        <p:tav tm="100000">
                                          <p:val>
                                            <p:fltVal val="0"/>
                                          </p:val>
                                        </p:tav>
                                      </p:tavLst>
                                    </p:anim>
                                    <p:anim calcmode="lin" valueType="num">
                                      <p:cBhvr>
                                        <p:cTn id="102" dur="1000"/>
                                        <p:tgtEl>
                                          <p:spTgt spid="18"/>
                                        </p:tgtEl>
                                        <p:attrNameLst>
                                          <p:attrName>ppt_h</p:attrName>
                                        </p:attrNameLst>
                                      </p:cBhvr>
                                      <p:tavLst>
                                        <p:tav tm="0">
                                          <p:val>
                                            <p:strVal val="ppt_h"/>
                                          </p:val>
                                        </p:tav>
                                        <p:tav tm="100000">
                                          <p:val>
                                            <p:fltVal val="0"/>
                                          </p:val>
                                        </p:tav>
                                      </p:tavLst>
                                    </p:anim>
                                    <p:anim calcmode="lin" valueType="num">
                                      <p:cBhvr>
                                        <p:cTn id="103" dur="1000"/>
                                        <p:tgtEl>
                                          <p:spTgt spid="18"/>
                                        </p:tgtEl>
                                        <p:attrNameLst>
                                          <p:attrName>style.rotation</p:attrName>
                                        </p:attrNameLst>
                                      </p:cBhvr>
                                      <p:tavLst>
                                        <p:tav tm="0">
                                          <p:val>
                                            <p:fltVal val="0"/>
                                          </p:val>
                                        </p:tav>
                                        <p:tav tm="100000">
                                          <p:val>
                                            <p:fltVal val="90"/>
                                          </p:val>
                                        </p:tav>
                                      </p:tavLst>
                                    </p:anim>
                                    <p:animEffect transition="out" filter="fade">
                                      <p:cBhvr>
                                        <p:cTn id="104" dur="1000"/>
                                        <p:tgtEl>
                                          <p:spTgt spid="18"/>
                                        </p:tgtEl>
                                      </p:cBhvr>
                                    </p:animEffect>
                                    <p:set>
                                      <p:cBhvr>
                                        <p:cTn id="105" dur="1" fill="hold">
                                          <p:stCondLst>
                                            <p:cond delay="999"/>
                                          </p:stCondLst>
                                        </p:cTn>
                                        <p:tgtEl>
                                          <p:spTgt spid="18"/>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6" presetClass="entr" presetSubtype="16" fill="hold" grpId="0" nodeType="clickEffect">
                                  <p:stCondLst>
                                    <p:cond delay="0"/>
                                  </p:stCondLst>
                                  <p:childTnLst>
                                    <p:set>
                                      <p:cBhvr>
                                        <p:cTn id="109" dur="1" fill="hold">
                                          <p:stCondLst>
                                            <p:cond delay="0"/>
                                          </p:stCondLst>
                                        </p:cTn>
                                        <p:tgtEl>
                                          <p:spTgt spid="13"/>
                                        </p:tgtEl>
                                        <p:attrNameLst>
                                          <p:attrName>style.visibility</p:attrName>
                                        </p:attrNameLst>
                                      </p:cBhvr>
                                      <p:to>
                                        <p:strVal val="visible"/>
                                      </p:to>
                                    </p:set>
                                    <p:animEffect transition="in" filter="circle(in)">
                                      <p:cBhvr>
                                        <p:cTn id="110" dur="2000"/>
                                        <p:tgtEl>
                                          <p:spTgt spid="13"/>
                                        </p:tgtEl>
                                      </p:cBhvr>
                                    </p:animEffect>
                                  </p:childTnLst>
                                </p:cTn>
                              </p:par>
                            </p:childTnLst>
                          </p:cTn>
                        </p:par>
                      </p:childTnLst>
                    </p:cTn>
                  </p:par>
                  <p:par>
                    <p:cTn id="111" fill="hold">
                      <p:stCondLst>
                        <p:cond delay="indefinite"/>
                      </p:stCondLst>
                      <p:childTnLst>
                        <p:par>
                          <p:cTn id="112" fill="hold">
                            <p:stCondLst>
                              <p:cond delay="0"/>
                            </p:stCondLst>
                            <p:childTnLst>
                              <p:par>
                                <p:cTn id="113" presetID="6" presetClass="exit" presetSubtype="32" fill="hold" grpId="1" nodeType="clickEffect">
                                  <p:stCondLst>
                                    <p:cond delay="0"/>
                                  </p:stCondLst>
                                  <p:childTnLst>
                                    <p:animEffect transition="out" filter="circle(out)">
                                      <p:cBhvr>
                                        <p:cTn id="114" dur="2000"/>
                                        <p:tgtEl>
                                          <p:spTgt spid="13"/>
                                        </p:tgtEl>
                                      </p:cBhvr>
                                    </p:animEffect>
                                    <p:set>
                                      <p:cBhvr>
                                        <p:cTn id="115" dur="1" fill="hold">
                                          <p:stCondLst>
                                            <p:cond delay="1999"/>
                                          </p:stCondLst>
                                        </p:cTn>
                                        <p:tgtEl>
                                          <p:spTgt spid="13"/>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6" presetClass="entr" presetSubtype="0" fill="hold" grpId="0" nodeType="clickEffect">
                                  <p:stCondLst>
                                    <p:cond delay="0"/>
                                  </p:stCondLst>
                                  <p:childTnLst>
                                    <p:set>
                                      <p:cBhvr>
                                        <p:cTn id="119" dur="1" fill="hold">
                                          <p:stCondLst>
                                            <p:cond delay="0"/>
                                          </p:stCondLst>
                                        </p:cTn>
                                        <p:tgtEl>
                                          <p:spTgt spid="6"/>
                                        </p:tgtEl>
                                        <p:attrNameLst>
                                          <p:attrName>style.visibility</p:attrName>
                                        </p:attrNameLst>
                                      </p:cBhvr>
                                      <p:to>
                                        <p:strVal val="visible"/>
                                      </p:to>
                                    </p:set>
                                    <p:animEffect transition="in" filter="wipe(down)">
                                      <p:cBhvr>
                                        <p:cTn id="120" dur="580">
                                          <p:stCondLst>
                                            <p:cond delay="0"/>
                                          </p:stCondLst>
                                        </p:cTn>
                                        <p:tgtEl>
                                          <p:spTgt spid="6"/>
                                        </p:tgtEl>
                                      </p:cBhvr>
                                    </p:animEffect>
                                    <p:anim calcmode="lin" valueType="num">
                                      <p:cBhvr>
                                        <p:cTn id="1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26" dur="26">
                                          <p:stCondLst>
                                            <p:cond delay="650"/>
                                          </p:stCondLst>
                                        </p:cTn>
                                        <p:tgtEl>
                                          <p:spTgt spid="6"/>
                                        </p:tgtEl>
                                      </p:cBhvr>
                                      <p:to x="100000" y="60000"/>
                                    </p:animScale>
                                    <p:animScale>
                                      <p:cBhvr>
                                        <p:cTn id="127" dur="166" decel="50000">
                                          <p:stCondLst>
                                            <p:cond delay="676"/>
                                          </p:stCondLst>
                                        </p:cTn>
                                        <p:tgtEl>
                                          <p:spTgt spid="6"/>
                                        </p:tgtEl>
                                      </p:cBhvr>
                                      <p:to x="100000" y="100000"/>
                                    </p:animScale>
                                    <p:animScale>
                                      <p:cBhvr>
                                        <p:cTn id="128" dur="26">
                                          <p:stCondLst>
                                            <p:cond delay="1312"/>
                                          </p:stCondLst>
                                        </p:cTn>
                                        <p:tgtEl>
                                          <p:spTgt spid="6"/>
                                        </p:tgtEl>
                                      </p:cBhvr>
                                      <p:to x="100000" y="80000"/>
                                    </p:animScale>
                                    <p:animScale>
                                      <p:cBhvr>
                                        <p:cTn id="129" dur="166" decel="50000">
                                          <p:stCondLst>
                                            <p:cond delay="1338"/>
                                          </p:stCondLst>
                                        </p:cTn>
                                        <p:tgtEl>
                                          <p:spTgt spid="6"/>
                                        </p:tgtEl>
                                      </p:cBhvr>
                                      <p:to x="100000" y="100000"/>
                                    </p:animScale>
                                    <p:animScale>
                                      <p:cBhvr>
                                        <p:cTn id="130" dur="26">
                                          <p:stCondLst>
                                            <p:cond delay="1642"/>
                                          </p:stCondLst>
                                        </p:cTn>
                                        <p:tgtEl>
                                          <p:spTgt spid="6"/>
                                        </p:tgtEl>
                                      </p:cBhvr>
                                      <p:to x="100000" y="90000"/>
                                    </p:animScale>
                                    <p:animScale>
                                      <p:cBhvr>
                                        <p:cTn id="131" dur="166" decel="50000">
                                          <p:stCondLst>
                                            <p:cond delay="1668"/>
                                          </p:stCondLst>
                                        </p:cTn>
                                        <p:tgtEl>
                                          <p:spTgt spid="6"/>
                                        </p:tgtEl>
                                      </p:cBhvr>
                                      <p:to x="100000" y="100000"/>
                                    </p:animScale>
                                    <p:animScale>
                                      <p:cBhvr>
                                        <p:cTn id="132" dur="26">
                                          <p:stCondLst>
                                            <p:cond delay="1808"/>
                                          </p:stCondLst>
                                        </p:cTn>
                                        <p:tgtEl>
                                          <p:spTgt spid="6"/>
                                        </p:tgtEl>
                                      </p:cBhvr>
                                      <p:to x="100000" y="95000"/>
                                    </p:animScale>
                                    <p:animScale>
                                      <p:cBhvr>
                                        <p:cTn id="133" dur="166" decel="50000">
                                          <p:stCondLst>
                                            <p:cond delay="1834"/>
                                          </p:stCondLst>
                                        </p:cTn>
                                        <p:tgtEl>
                                          <p:spTgt spid="6"/>
                                        </p:tgtEl>
                                      </p:cBhvr>
                                      <p:to x="100000" y="100000"/>
                                    </p:animScale>
                                  </p:childTnLst>
                                </p:cTn>
                              </p:par>
                            </p:childTnLst>
                          </p:cTn>
                        </p:par>
                      </p:childTnLst>
                    </p:cTn>
                  </p:par>
                  <p:par>
                    <p:cTn id="134" fill="hold">
                      <p:stCondLst>
                        <p:cond delay="indefinite"/>
                      </p:stCondLst>
                      <p:childTnLst>
                        <p:par>
                          <p:cTn id="135" fill="hold">
                            <p:stCondLst>
                              <p:cond delay="0"/>
                            </p:stCondLst>
                            <p:childTnLst>
                              <p:par>
                                <p:cTn id="136" presetID="31" presetClass="entr" presetSubtype="0" fill="hold" grpId="0" nodeType="clickEffect">
                                  <p:stCondLst>
                                    <p:cond delay="0"/>
                                  </p:stCondLst>
                                  <p:childTnLst>
                                    <p:set>
                                      <p:cBhvr>
                                        <p:cTn id="137" dur="1" fill="hold">
                                          <p:stCondLst>
                                            <p:cond delay="0"/>
                                          </p:stCondLst>
                                        </p:cTn>
                                        <p:tgtEl>
                                          <p:spTgt spid="15"/>
                                        </p:tgtEl>
                                        <p:attrNameLst>
                                          <p:attrName>style.visibility</p:attrName>
                                        </p:attrNameLst>
                                      </p:cBhvr>
                                      <p:to>
                                        <p:strVal val="visible"/>
                                      </p:to>
                                    </p:set>
                                    <p:anim calcmode="lin" valueType="num">
                                      <p:cBhvr>
                                        <p:cTn id="138" dur="1000" fill="hold"/>
                                        <p:tgtEl>
                                          <p:spTgt spid="15"/>
                                        </p:tgtEl>
                                        <p:attrNameLst>
                                          <p:attrName>ppt_w</p:attrName>
                                        </p:attrNameLst>
                                      </p:cBhvr>
                                      <p:tavLst>
                                        <p:tav tm="0">
                                          <p:val>
                                            <p:fltVal val="0"/>
                                          </p:val>
                                        </p:tav>
                                        <p:tav tm="100000">
                                          <p:val>
                                            <p:strVal val="#ppt_w"/>
                                          </p:val>
                                        </p:tav>
                                      </p:tavLst>
                                    </p:anim>
                                    <p:anim calcmode="lin" valueType="num">
                                      <p:cBhvr>
                                        <p:cTn id="139" dur="1000" fill="hold"/>
                                        <p:tgtEl>
                                          <p:spTgt spid="15"/>
                                        </p:tgtEl>
                                        <p:attrNameLst>
                                          <p:attrName>ppt_h</p:attrName>
                                        </p:attrNameLst>
                                      </p:cBhvr>
                                      <p:tavLst>
                                        <p:tav tm="0">
                                          <p:val>
                                            <p:fltVal val="0"/>
                                          </p:val>
                                        </p:tav>
                                        <p:tav tm="100000">
                                          <p:val>
                                            <p:strVal val="#ppt_h"/>
                                          </p:val>
                                        </p:tav>
                                      </p:tavLst>
                                    </p:anim>
                                    <p:anim calcmode="lin" valueType="num">
                                      <p:cBhvr>
                                        <p:cTn id="140" dur="1000" fill="hold"/>
                                        <p:tgtEl>
                                          <p:spTgt spid="15"/>
                                        </p:tgtEl>
                                        <p:attrNameLst>
                                          <p:attrName>style.rotation</p:attrName>
                                        </p:attrNameLst>
                                      </p:cBhvr>
                                      <p:tavLst>
                                        <p:tav tm="0">
                                          <p:val>
                                            <p:fltVal val="90"/>
                                          </p:val>
                                        </p:tav>
                                        <p:tav tm="100000">
                                          <p:val>
                                            <p:fltVal val="0"/>
                                          </p:val>
                                        </p:tav>
                                      </p:tavLst>
                                    </p:anim>
                                    <p:animEffect transition="in" filter="fade">
                                      <p:cBhvr>
                                        <p:cTn id="141" dur="1000"/>
                                        <p:tgtEl>
                                          <p:spTgt spid="15"/>
                                        </p:tgtEl>
                                      </p:cBhvr>
                                    </p:animEffect>
                                  </p:childTnLst>
                                </p:cTn>
                              </p:par>
                            </p:childTnLst>
                          </p:cTn>
                        </p:par>
                      </p:childTnLst>
                    </p:cTn>
                  </p:par>
                  <p:par>
                    <p:cTn id="142" fill="hold">
                      <p:stCondLst>
                        <p:cond delay="indefinite"/>
                      </p:stCondLst>
                      <p:childTnLst>
                        <p:par>
                          <p:cTn id="143" fill="hold">
                            <p:stCondLst>
                              <p:cond delay="0"/>
                            </p:stCondLst>
                            <p:childTnLst>
                              <p:par>
                                <p:cTn id="144" presetID="31" presetClass="exit" presetSubtype="0" fill="hold" grpId="1" nodeType="clickEffect">
                                  <p:stCondLst>
                                    <p:cond delay="0"/>
                                  </p:stCondLst>
                                  <p:childTnLst>
                                    <p:anim calcmode="lin" valueType="num">
                                      <p:cBhvr>
                                        <p:cTn id="145" dur="1000"/>
                                        <p:tgtEl>
                                          <p:spTgt spid="15"/>
                                        </p:tgtEl>
                                        <p:attrNameLst>
                                          <p:attrName>ppt_w</p:attrName>
                                        </p:attrNameLst>
                                      </p:cBhvr>
                                      <p:tavLst>
                                        <p:tav tm="0">
                                          <p:val>
                                            <p:strVal val="ppt_w"/>
                                          </p:val>
                                        </p:tav>
                                        <p:tav tm="100000">
                                          <p:val>
                                            <p:fltVal val="0"/>
                                          </p:val>
                                        </p:tav>
                                      </p:tavLst>
                                    </p:anim>
                                    <p:anim calcmode="lin" valueType="num">
                                      <p:cBhvr>
                                        <p:cTn id="146" dur="1000"/>
                                        <p:tgtEl>
                                          <p:spTgt spid="15"/>
                                        </p:tgtEl>
                                        <p:attrNameLst>
                                          <p:attrName>ppt_h</p:attrName>
                                        </p:attrNameLst>
                                      </p:cBhvr>
                                      <p:tavLst>
                                        <p:tav tm="0">
                                          <p:val>
                                            <p:strVal val="ppt_h"/>
                                          </p:val>
                                        </p:tav>
                                        <p:tav tm="100000">
                                          <p:val>
                                            <p:fltVal val="0"/>
                                          </p:val>
                                        </p:tav>
                                      </p:tavLst>
                                    </p:anim>
                                    <p:anim calcmode="lin" valueType="num">
                                      <p:cBhvr>
                                        <p:cTn id="147" dur="1000"/>
                                        <p:tgtEl>
                                          <p:spTgt spid="15"/>
                                        </p:tgtEl>
                                        <p:attrNameLst>
                                          <p:attrName>style.rotation</p:attrName>
                                        </p:attrNameLst>
                                      </p:cBhvr>
                                      <p:tavLst>
                                        <p:tav tm="0">
                                          <p:val>
                                            <p:fltVal val="0"/>
                                          </p:val>
                                        </p:tav>
                                        <p:tav tm="100000">
                                          <p:val>
                                            <p:fltVal val="90"/>
                                          </p:val>
                                        </p:tav>
                                      </p:tavLst>
                                    </p:anim>
                                    <p:animEffect transition="out" filter="fade">
                                      <p:cBhvr>
                                        <p:cTn id="148" dur="1000"/>
                                        <p:tgtEl>
                                          <p:spTgt spid="15"/>
                                        </p:tgtEl>
                                      </p:cBhvr>
                                    </p:animEffect>
                                    <p:set>
                                      <p:cBhvr>
                                        <p:cTn id="149" dur="1" fill="hold">
                                          <p:stCondLst>
                                            <p:cond delay="999"/>
                                          </p:stCondLst>
                                        </p:cTn>
                                        <p:tgtEl>
                                          <p:spTgt spid="15"/>
                                        </p:tgtEl>
                                        <p:attrNameLst>
                                          <p:attrName>style.visibility</p:attrName>
                                        </p:attrNameLst>
                                      </p:cBhvr>
                                      <p:to>
                                        <p:strVal val="hidden"/>
                                      </p:to>
                                    </p:set>
                                  </p:childTnLst>
                                </p:cTn>
                              </p:par>
                            </p:childTnLst>
                          </p:cTn>
                        </p:par>
                      </p:childTnLst>
                    </p:cTn>
                  </p:par>
                  <p:par>
                    <p:cTn id="150" fill="hold">
                      <p:stCondLst>
                        <p:cond delay="indefinite"/>
                      </p:stCondLst>
                      <p:childTnLst>
                        <p:par>
                          <p:cTn id="151" fill="hold">
                            <p:stCondLst>
                              <p:cond delay="0"/>
                            </p:stCondLst>
                            <p:childTnLst>
                              <p:par>
                                <p:cTn id="152" presetID="26" presetClass="entr" presetSubtype="0" fill="hold" grpId="0" nodeType="clickEffect">
                                  <p:stCondLst>
                                    <p:cond delay="0"/>
                                  </p:stCondLst>
                                  <p:childTnLst>
                                    <p:set>
                                      <p:cBhvr>
                                        <p:cTn id="153" dur="1" fill="hold">
                                          <p:stCondLst>
                                            <p:cond delay="0"/>
                                          </p:stCondLst>
                                        </p:cTn>
                                        <p:tgtEl>
                                          <p:spTgt spid="16"/>
                                        </p:tgtEl>
                                        <p:attrNameLst>
                                          <p:attrName>style.visibility</p:attrName>
                                        </p:attrNameLst>
                                      </p:cBhvr>
                                      <p:to>
                                        <p:strVal val="visible"/>
                                      </p:to>
                                    </p:set>
                                    <p:animEffect transition="in" filter="wipe(down)">
                                      <p:cBhvr>
                                        <p:cTn id="154" dur="580">
                                          <p:stCondLst>
                                            <p:cond delay="0"/>
                                          </p:stCondLst>
                                        </p:cTn>
                                        <p:tgtEl>
                                          <p:spTgt spid="16"/>
                                        </p:tgtEl>
                                      </p:cBhvr>
                                    </p:animEffect>
                                    <p:anim calcmode="lin" valueType="num">
                                      <p:cBhvr>
                                        <p:cTn id="155"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6"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57"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58"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59"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60" dur="26">
                                          <p:stCondLst>
                                            <p:cond delay="650"/>
                                          </p:stCondLst>
                                        </p:cTn>
                                        <p:tgtEl>
                                          <p:spTgt spid="16"/>
                                        </p:tgtEl>
                                      </p:cBhvr>
                                      <p:to x="100000" y="60000"/>
                                    </p:animScale>
                                    <p:animScale>
                                      <p:cBhvr>
                                        <p:cTn id="161" dur="166" decel="50000">
                                          <p:stCondLst>
                                            <p:cond delay="676"/>
                                          </p:stCondLst>
                                        </p:cTn>
                                        <p:tgtEl>
                                          <p:spTgt spid="16"/>
                                        </p:tgtEl>
                                      </p:cBhvr>
                                      <p:to x="100000" y="100000"/>
                                    </p:animScale>
                                    <p:animScale>
                                      <p:cBhvr>
                                        <p:cTn id="162" dur="26">
                                          <p:stCondLst>
                                            <p:cond delay="1312"/>
                                          </p:stCondLst>
                                        </p:cTn>
                                        <p:tgtEl>
                                          <p:spTgt spid="16"/>
                                        </p:tgtEl>
                                      </p:cBhvr>
                                      <p:to x="100000" y="80000"/>
                                    </p:animScale>
                                    <p:animScale>
                                      <p:cBhvr>
                                        <p:cTn id="163" dur="166" decel="50000">
                                          <p:stCondLst>
                                            <p:cond delay="1338"/>
                                          </p:stCondLst>
                                        </p:cTn>
                                        <p:tgtEl>
                                          <p:spTgt spid="16"/>
                                        </p:tgtEl>
                                      </p:cBhvr>
                                      <p:to x="100000" y="100000"/>
                                    </p:animScale>
                                    <p:animScale>
                                      <p:cBhvr>
                                        <p:cTn id="164" dur="26">
                                          <p:stCondLst>
                                            <p:cond delay="1642"/>
                                          </p:stCondLst>
                                        </p:cTn>
                                        <p:tgtEl>
                                          <p:spTgt spid="16"/>
                                        </p:tgtEl>
                                      </p:cBhvr>
                                      <p:to x="100000" y="90000"/>
                                    </p:animScale>
                                    <p:animScale>
                                      <p:cBhvr>
                                        <p:cTn id="165" dur="166" decel="50000">
                                          <p:stCondLst>
                                            <p:cond delay="1668"/>
                                          </p:stCondLst>
                                        </p:cTn>
                                        <p:tgtEl>
                                          <p:spTgt spid="16"/>
                                        </p:tgtEl>
                                      </p:cBhvr>
                                      <p:to x="100000" y="100000"/>
                                    </p:animScale>
                                    <p:animScale>
                                      <p:cBhvr>
                                        <p:cTn id="166" dur="26">
                                          <p:stCondLst>
                                            <p:cond delay="1808"/>
                                          </p:stCondLst>
                                        </p:cTn>
                                        <p:tgtEl>
                                          <p:spTgt spid="16"/>
                                        </p:tgtEl>
                                      </p:cBhvr>
                                      <p:to x="100000" y="95000"/>
                                    </p:animScale>
                                    <p:animScale>
                                      <p:cBhvr>
                                        <p:cTn id="167" dur="166" decel="50000">
                                          <p:stCondLst>
                                            <p:cond delay="1834"/>
                                          </p:stCondLst>
                                        </p:cTn>
                                        <p:tgtEl>
                                          <p:spTgt spid="16"/>
                                        </p:tgtEl>
                                      </p:cBhvr>
                                      <p:to x="100000" y="100000"/>
                                    </p:animScale>
                                  </p:childTnLst>
                                </p:cTn>
                              </p:par>
                            </p:childTnLst>
                          </p:cTn>
                        </p:par>
                      </p:childTnLst>
                    </p:cTn>
                  </p:par>
                  <p:par>
                    <p:cTn id="168" fill="hold">
                      <p:stCondLst>
                        <p:cond delay="indefinite"/>
                      </p:stCondLst>
                      <p:childTnLst>
                        <p:par>
                          <p:cTn id="169" fill="hold">
                            <p:stCondLst>
                              <p:cond delay="0"/>
                            </p:stCondLst>
                            <p:childTnLst>
                              <p:par>
                                <p:cTn id="170" presetID="31" presetClass="entr" presetSubtype="0" fill="hold" grpId="0" nodeType="clickEffect">
                                  <p:stCondLst>
                                    <p:cond delay="0"/>
                                  </p:stCondLst>
                                  <p:childTnLst>
                                    <p:set>
                                      <p:cBhvr>
                                        <p:cTn id="171" dur="1" fill="hold">
                                          <p:stCondLst>
                                            <p:cond delay="0"/>
                                          </p:stCondLst>
                                        </p:cTn>
                                        <p:tgtEl>
                                          <p:spTgt spid="20"/>
                                        </p:tgtEl>
                                        <p:attrNameLst>
                                          <p:attrName>style.visibility</p:attrName>
                                        </p:attrNameLst>
                                      </p:cBhvr>
                                      <p:to>
                                        <p:strVal val="visible"/>
                                      </p:to>
                                    </p:set>
                                    <p:anim calcmode="lin" valueType="num">
                                      <p:cBhvr>
                                        <p:cTn id="172" dur="1000" fill="hold"/>
                                        <p:tgtEl>
                                          <p:spTgt spid="20"/>
                                        </p:tgtEl>
                                        <p:attrNameLst>
                                          <p:attrName>ppt_w</p:attrName>
                                        </p:attrNameLst>
                                      </p:cBhvr>
                                      <p:tavLst>
                                        <p:tav tm="0">
                                          <p:val>
                                            <p:fltVal val="0"/>
                                          </p:val>
                                        </p:tav>
                                        <p:tav tm="100000">
                                          <p:val>
                                            <p:strVal val="#ppt_w"/>
                                          </p:val>
                                        </p:tav>
                                      </p:tavLst>
                                    </p:anim>
                                    <p:anim calcmode="lin" valueType="num">
                                      <p:cBhvr>
                                        <p:cTn id="173" dur="1000" fill="hold"/>
                                        <p:tgtEl>
                                          <p:spTgt spid="20"/>
                                        </p:tgtEl>
                                        <p:attrNameLst>
                                          <p:attrName>ppt_h</p:attrName>
                                        </p:attrNameLst>
                                      </p:cBhvr>
                                      <p:tavLst>
                                        <p:tav tm="0">
                                          <p:val>
                                            <p:fltVal val="0"/>
                                          </p:val>
                                        </p:tav>
                                        <p:tav tm="100000">
                                          <p:val>
                                            <p:strVal val="#ppt_h"/>
                                          </p:val>
                                        </p:tav>
                                      </p:tavLst>
                                    </p:anim>
                                    <p:anim calcmode="lin" valueType="num">
                                      <p:cBhvr>
                                        <p:cTn id="174" dur="1000" fill="hold"/>
                                        <p:tgtEl>
                                          <p:spTgt spid="20"/>
                                        </p:tgtEl>
                                        <p:attrNameLst>
                                          <p:attrName>style.rotation</p:attrName>
                                        </p:attrNameLst>
                                      </p:cBhvr>
                                      <p:tavLst>
                                        <p:tav tm="0">
                                          <p:val>
                                            <p:fltVal val="90"/>
                                          </p:val>
                                        </p:tav>
                                        <p:tav tm="100000">
                                          <p:val>
                                            <p:fltVal val="0"/>
                                          </p:val>
                                        </p:tav>
                                      </p:tavLst>
                                    </p:anim>
                                    <p:animEffect transition="in" filter="fade">
                                      <p:cBhvr>
                                        <p:cTn id="175" dur="1000"/>
                                        <p:tgtEl>
                                          <p:spTgt spid="20"/>
                                        </p:tgtEl>
                                      </p:cBhvr>
                                    </p:animEffect>
                                  </p:childTnLst>
                                </p:cTn>
                              </p:par>
                            </p:childTnLst>
                          </p:cTn>
                        </p:par>
                      </p:childTnLst>
                    </p:cTn>
                  </p:par>
                  <p:par>
                    <p:cTn id="176" fill="hold">
                      <p:stCondLst>
                        <p:cond delay="indefinite"/>
                      </p:stCondLst>
                      <p:childTnLst>
                        <p:par>
                          <p:cTn id="177" fill="hold">
                            <p:stCondLst>
                              <p:cond delay="0"/>
                            </p:stCondLst>
                            <p:childTnLst>
                              <p:par>
                                <p:cTn id="178" presetID="31" presetClass="exit" presetSubtype="0" fill="hold" grpId="1" nodeType="clickEffect">
                                  <p:stCondLst>
                                    <p:cond delay="0"/>
                                  </p:stCondLst>
                                  <p:childTnLst>
                                    <p:anim calcmode="lin" valueType="num">
                                      <p:cBhvr>
                                        <p:cTn id="179" dur="1000"/>
                                        <p:tgtEl>
                                          <p:spTgt spid="20"/>
                                        </p:tgtEl>
                                        <p:attrNameLst>
                                          <p:attrName>ppt_w</p:attrName>
                                        </p:attrNameLst>
                                      </p:cBhvr>
                                      <p:tavLst>
                                        <p:tav tm="0">
                                          <p:val>
                                            <p:strVal val="ppt_w"/>
                                          </p:val>
                                        </p:tav>
                                        <p:tav tm="100000">
                                          <p:val>
                                            <p:fltVal val="0"/>
                                          </p:val>
                                        </p:tav>
                                      </p:tavLst>
                                    </p:anim>
                                    <p:anim calcmode="lin" valueType="num">
                                      <p:cBhvr>
                                        <p:cTn id="180" dur="1000"/>
                                        <p:tgtEl>
                                          <p:spTgt spid="20"/>
                                        </p:tgtEl>
                                        <p:attrNameLst>
                                          <p:attrName>ppt_h</p:attrName>
                                        </p:attrNameLst>
                                      </p:cBhvr>
                                      <p:tavLst>
                                        <p:tav tm="0">
                                          <p:val>
                                            <p:strVal val="ppt_h"/>
                                          </p:val>
                                        </p:tav>
                                        <p:tav tm="100000">
                                          <p:val>
                                            <p:fltVal val="0"/>
                                          </p:val>
                                        </p:tav>
                                      </p:tavLst>
                                    </p:anim>
                                    <p:anim calcmode="lin" valueType="num">
                                      <p:cBhvr>
                                        <p:cTn id="181" dur="1000"/>
                                        <p:tgtEl>
                                          <p:spTgt spid="20"/>
                                        </p:tgtEl>
                                        <p:attrNameLst>
                                          <p:attrName>style.rotation</p:attrName>
                                        </p:attrNameLst>
                                      </p:cBhvr>
                                      <p:tavLst>
                                        <p:tav tm="0">
                                          <p:val>
                                            <p:fltVal val="0"/>
                                          </p:val>
                                        </p:tav>
                                        <p:tav tm="100000">
                                          <p:val>
                                            <p:fltVal val="90"/>
                                          </p:val>
                                        </p:tav>
                                      </p:tavLst>
                                    </p:anim>
                                    <p:animEffect transition="out" filter="fade">
                                      <p:cBhvr>
                                        <p:cTn id="182" dur="1000"/>
                                        <p:tgtEl>
                                          <p:spTgt spid="20"/>
                                        </p:tgtEl>
                                      </p:cBhvr>
                                    </p:animEffect>
                                    <p:set>
                                      <p:cBhvr>
                                        <p:cTn id="183" dur="1" fill="hold">
                                          <p:stCondLst>
                                            <p:cond delay="9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8" grpId="1" animBg="1"/>
      <p:bldP spid="9" grpId="0" animBg="1"/>
      <p:bldP spid="9" grpId="1" animBg="1"/>
      <p:bldP spid="10" grpId="0" animBg="1"/>
      <p:bldP spid="10" grpId="1" animBg="1"/>
      <p:bldP spid="11" grpId="0" animBg="1"/>
      <p:bldP spid="12" grpId="0" animBg="1"/>
      <p:bldP spid="6" grpId="0" animBg="1"/>
      <p:bldP spid="15" grpId="0" animBg="1"/>
      <p:bldP spid="15" grpId="1" animBg="1"/>
      <p:bldP spid="16" grpId="0" animBg="1"/>
      <p:bldP spid="17" grpId="0" animBg="1"/>
      <p:bldP spid="18" grpId="0" animBg="1"/>
      <p:bldP spid="18" grpId="1" animBg="1"/>
      <p:bldP spid="20" grpId="0" animBg="1"/>
      <p:bldP spid="20" grpId="1" animBg="1"/>
      <p:bldP spid="13" grpId="0" animBg="1"/>
      <p:bldP spid="1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9D7EC57C-5439-54A3-A570-3C30308B1F3D}"/>
              </a:ext>
            </a:extLst>
          </p:cNvPr>
          <p:cNvSpPr/>
          <p:nvPr/>
        </p:nvSpPr>
        <p:spPr>
          <a:xfrm>
            <a:off x="992841" y="219951"/>
            <a:ext cx="10206317" cy="114300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000" dirty="0">
                <a:solidFill>
                  <a:srgbClr val="C00000"/>
                </a:solidFill>
                <a:latin typeface="Forte" panose="03060902040502070203" pitchFamily="66" charset="0"/>
              </a:rPr>
              <a:t>Pourquoi se rassembler ?</a:t>
            </a:r>
          </a:p>
        </p:txBody>
      </p:sp>
      <p:sp>
        <p:nvSpPr>
          <p:cNvPr id="3" name="Ellipse 2">
            <a:extLst>
              <a:ext uri="{FF2B5EF4-FFF2-40B4-BE49-F238E27FC236}">
                <a16:creationId xmlns:a16="http://schemas.microsoft.com/office/drawing/2014/main" id="{76010419-AB04-48EF-2F3A-A98207D05D70}"/>
              </a:ext>
            </a:extLst>
          </p:cNvPr>
          <p:cNvSpPr/>
          <p:nvPr/>
        </p:nvSpPr>
        <p:spPr>
          <a:xfrm>
            <a:off x="599111" y="1748502"/>
            <a:ext cx="4227226" cy="1143000"/>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FFFF00"/>
                </a:solidFill>
              </a:rPr>
              <a:t>Par habitude</a:t>
            </a:r>
          </a:p>
        </p:txBody>
      </p:sp>
      <p:sp>
        <p:nvSpPr>
          <p:cNvPr id="4" name="Ellipse 3">
            <a:extLst>
              <a:ext uri="{FF2B5EF4-FFF2-40B4-BE49-F238E27FC236}">
                <a16:creationId xmlns:a16="http://schemas.microsoft.com/office/drawing/2014/main" id="{5F11D322-A6DC-6114-2C65-52F4B18609E4}"/>
              </a:ext>
            </a:extLst>
          </p:cNvPr>
          <p:cNvSpPr/>
          <p:nvPr/>
        </p:nvSpPr>
        <p:spPr>
          <a:xfrm>
            <a:off x="6153619" y="3508428"/>
            <a:ext cx="5730925" cy="1143000"/>
          </a:xfrm>
          <a:prstGeom prst="ellipse">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FFF00"/>
                </a:solidFill>
              </a:rPr>
              <a:t>Parce que le Seigneur me donne rendez-vous</a:t>
            </a:r>
          </a:p>
        </p:txBody>
      </p:sp>
      <p:sp>
        <p:nvSpPr>
          <p:cNvPr id="5" name="Ellipse 4">
            <a:extLst>
              <a:ext uri="{FF2B5EF4-FFF2-40B4-BE49-F238E27FC236}">
                <a16:creationId xmlns:a16="http://schemas.microsoft.com/office/drawing/2014/main" id="{8FCB7428-3DF7-1264-1BA0-FFEBBCAEAF21}"/>
              </a:ext>
            </a:extLst>
          </p:cNvPr>
          <p:cNvSpPr/>
          <p:nvPr/>
        </p:nvSpPr>
        <p:spPr>
          <a:xfrm>
            <a:off x="5730927" y="2206052"/>
            <a:ext cx="5646607" cy="1143000"/>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Pour faire le plein spirituel</a:t>
            </a:r>
          </a:p>
        </p:txBody>
      </p:sp>
      <p:sp>
        <p:nvSpPr>
          <p:cNvPr id="6" name="Rectangle : coins arrondis 5">
            <a:extLst>
              <a:ext uri="{FF2B5EF4-FFF2-40B4-BE49-F238E27FC236}">
                <a16:creationId xmlns:a16="http://schemas.microsoft.com/office/drawing/2014/main" id="{C102BAD0-2639-FAB8-CF9D-62977B2FD724}"/>
              </a:ext>
            </a:extLst>
          </p:cNvPr>
          <p:cNvSpPr/>
          <p:nvPr/>
        </p:nvSpPr>
        <p:spPr>
          <a:xfrm>
            <a:off x="5305477" y="5370018"/>
            <a:ext cx="3282846" cy="962493"/>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002060"/>
                </a:solidFill>
              </a:rPr>
              <a:t>Pour moi ?</a:t>
            </a:r>
          </a:p>
        </p:txBody>
      </p:sp>
      <p:sp>
        <p:nvSpPr>
          <p:cNvPr id="7" name="Rectangle : coins arrondis 6">
            <a:extLst>
              <a:ext uri="{FF2B5EF4-FFF2-40B4-BE49-F238E27FC236}">
                <a16:creationId xmlns:a16="http://schemas.microsoft.com/office/drawing/2014/main" id="{8C4C9D7D-F7F6-DED2-EBED-4B86ACB421E7}"/>
              </a:ext>
            </a:extLst>
          </p:cNvPr>
          <p:cNvSpPr/>
          <p:nvPr/>
        </p:nvSpPr>
        <p:spPr>
          <a:xfrm>
            <a:off x="8738848" y="5370017"/>
            <a:ext cx="3282846" cy="962493"/>
          </a:xfrm>
          <a:prstGeom prst="round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C00000"/>
                </a:solidFill>
              </a:rPr>
              <a:t>Pour Lui ?</a:t>
            </a:r>
          </a:p>
        </p:txBody>
      </p:sp>
      <p:sp>
        <p:nvSpPr>
          <p:cNvPr id="9" name="Ellipse 8">
            <a:extLst>
              <a:ext uri="{FF2B5EF4-FFF2-40B4-BE49-F238E27FC236}">
                <a16:creationId xmlns:a16="http://schemas.microsoft.com/office/drawing/2014/main" id="{6C26B586-993A-8F55-A03E-CFC30AAABB33}"/>
              </a:ext>
            </a:extLst>
          </p:cNvPr>
          <p:cNvSpPr/>
          <p:nvPr/>
        </p:nvSpPr>
        <p:spPr>
          <a:xfrm>
            <a:off x="603668" y="3050186"/>
            <a:ext cx="5127259" cy="1374097"/>
          </a:xfrm>
          <a:prstGeom prst="ellipse">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Aller aux réunions fait </a:t>
            </a:r>
          </a:p>
          <a:p>
            <a:pPr algn="ctr"/>
            <a:r>
              <a:rPr lang="fr-FR" sz="2800" dirty="0">
                <a:solidFill>
                  <a:srgbClr val="FFFF00"/>
                </a:solidFill>
              </a:rPr>
              <a:t>de moi un bon chrétien</a:t>
            </a:r>
          </a:p>
        </p:txBody>
      </p:sp>
      <p:pic>
        <p:nvPicPr>
          <p:cNvPr id="1026" name="Picture 2" descr="Maison Dessin Couleur Vectores, Ilustraciones y Gráficos - 123RF">
            <a:extLst>
              <a:ext uri="{FF2B5EF4-FFF2-40B4-BE49-F238E27FC236}">
                <a16:creationId xmlns:a16="http://schemas.microsoft.com/office/drawing/2014/main" id="{DA3B030E-E81D-0841-00E6-4739DA0017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525" y="4591856"/>
            <a:ext cx="4865228" cy="2143125"/>
          </a:xfrm>
          <a:prstGeom prst="rect">
            <a:avLst/>
          </a:prstGeom>
          <a:noFill/>
          <a:extLst>
            <a:ext uri="{909E8E84-426E-40DD-AFC4-6F175D3DCCD1}">
              <a14:hiddenFill xmlns:a14="http://schemas.microsoft.com/office/drawing/2010/main">
                <a:solidFill>
                  <a:srgbClr val="FFFFFF"/>
                </a:solidFill>
              </a14:hiddenFill>
            </a:ext>
          </a:extLst>
        </p:spPr>
      </p:pic>
      <p:sp>
        <p:nvSpPr>
          <p:cNvPr id="8" name="Ellipse 7">
            <a:extLst>
              <a:ext uri="{FF2B5EF4-FFF2-40B4-BE49-F238E27FC236}">
                <a16:creationId xmlns:a16="http://schemas.microsoft.com/office/drawing/2014/main" id="{ECEEA3D3-A973-0568-0F56-31933400FE77}"/>
              </a:ext>
            </a:extLst>
          </p:cNvPr>
          <p:cNvSpPr/>
          <p:nvPr/>
        </p:nvSpPr>
        <p:spPr>
          <a:xfrm>
            <a:off x="380192" y="238125"/>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4</a:t>
            </a:r>
          </a:p>
        </p:txBody>
      </p:sp>
      <p:sp>
        <p:nvSpPr>
          <p:cNvPr id="10" name="Rectangle : coins arrondis 9">
            <a:extLst>
              <a:ext uri="{FF2B5EF4-FFF2-40B4-BE49-F238E27FC236}">
                <a16:creationId xmlns:a16="http://schemas.microsoft.com/office/drawing/2014/main" id="{D2086F99-7CEB-D988-21CF-ACAB2DAB5C5A}"/>
              </a:ext>
            </a:extLst>
          </p:cNvPr>
          <p:cNvSpPr/>
          <p:nvPr/>
        </p:nvSpPr>
        <p:spPr>
          <a:xfrm>
            <a:off x="567789" y="1669232"/>
            <a:ext cx="4394496" cy="1449986"/>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Et sortant, il s'en alla, selon </a:t>
            </a:r>
            <a:r>
              <a:rPr lang="fr-FR" sz="2000" b="1" dirty="0">
                <a:solidFill>
                  <a:srgbClr val="FFFF00"/>
                </a:solidFill>
              </a:rPr>
              <a:t>sa coutume</a:t>
            </a:r>
            <a:r>
              <a:rPr lang="fr-FR" dirty="0"/>
              <a:t>, à la montagne des Oliviers, et les disciples aussi le suivirent. » (Luc 22 : 39)</a:t>
            </a:r>
          </a:p>
        </p:txBody>
      </p:sp>
      <p:sp>
        <p:nvSpPr>
          <p:cNvPr id="11" name="Rectangle : coins arrondis 10">
            <a:extLst>
              <a:ext uri="{FF2B5EF4-FFF2-40B4-BE49-F238E27FC236}">
                <a16:creationId xmlns:a16="http://schemas.microsoft.com/office/drawing/2014/main" id="{74B2A02D-76EC-C2E7-00A2-6160A1D63837}"/>
              </a:ext>
            </a:extLst>
          </p:cNvPr>
          <p:cNvSpPr/>
          <p:nvPr/>
        </p:nvSpPr>
        <p:spPr>
          <a:xfrm>
            <a:off x="5305477" y="4827087"/>
            <a:ext cx="6735998" cy="1828800"/>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300000"/>
                </a:solidFill>
              </a:rPr>
              <a:t>« Parle à tout le peuple du pays, et aux sacrificateurs, disant : Quand vous avez jeûné et que vous vous êtes lamentés au cinquième et au septième mois, et cela pendant soixante-dix ans, est-ce réellement </a:t>
            </a:r>
            <a:r>
              <a:rPr lang="fr-FR" sz="2800" dirty="0">
                <a:solidFill>
                  <a:srgbClr val="C00000"/>
                </a:solidFill>
              </a:rPr>
              <a:t>pour moi</a:t>
            </a:r>
            <a:r>
              <a:rPr lang="fr-FR" sz="2000" dirty="0">
                <a:solidFill>
                  <a:srgbClr val="C00000"/>
                </a:solidFill>
              </a:rPr>
              <a:t>, </a:t>
            </a:r>
            <a:r>
              <a:rPr lang="fr-FR" sz="2800" dirty="0">
                <a:solidFill>
                  <a:srgbClr val="C00000"/>
                </a:solidFill>
              </a:rPr>
              <a:t>pour moi</a:t>
            </a:r>
            <a:r>
              <a:rPr lang="fr-FR" sz="2000" dirty="0">
                <a:solidFill>
                  <a:srgbClr val="300000"/>
                </a:solidFill>
              </a:rPr>
              <a:t>, que vous avez jeûné ? » </a:t>
            </a:r>
            <a:r>
              <a:rPr lang="fr-FR" dirty="0">
                <a:solidFill>
                  <a:srgbClr val="300000"/>
                </a:solidFill>
              </a:rPr>
              <a:t>(Zach. 7 : 5)</a:t>
            </a:r>
          </a:p>
        </p:txBody>
      </p:sp>
      <p:sp>
        <p:nvSpPr>
          <p:cNvPr id="12" name="Rectangle : coins arrondis 11">
            <a:extLst>
              <a:ext uri="{FF2B5EF4-FFF2-40B4-BE49-F238E27FC236}">
                <a16:creationId xmlns:a16="http://schemas.microsoft.com/office/drawing/2014/main" id="{0521DE4A-F325-6F1B-B19E-DED47833C484}"/>
              </a:ext>
            </a:extLst>
          </p:cNvPr>
          <p:cNvSpPr/>
          <p:nvPr/>
        </p:nvSpPr>
        <p:spPr>
          <a:xfrm>
            <a:off x="3544895" y="4176480"/>
            <a:ext cx="8588324" cy="2541796"/>
          </a:xfrm>
          <a:prstGeom prst="round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FFFF00"/>
                </a:solidFill>
              </a:rPr>
              <a:t>« Vous ne ferez pas ainsi </a:t>
            </a:r>
            <a:r>
              <a:rPr lang="fr-FR" sz="2800" dirty="0">
                <a:solidFill>
                  <a:srgbClr val="930000"/>
                </a:solidFill>
              </a:rPr>
              <a:t>à</a:t>
            </a:r>
            <a:r>
              <a:rPr lang="fr-FR" sz="2000" dirty="0">
                <a:solidFill>
                  <a:srgbClr val="FFFF00"/>
                </a:solidFill>
              </a:rPr>
              <a:t> l'Éternel, votre Dieu ; »</a:t>
            </a:r>
          </a:p>
          <a:p>
            <a:r>
              <a:rPr lang="fr-FR" sz="2000" dirty="0">
                <a:solidFill>
                  <a:srgbClr val="FFFF00"/>
                </a:solidFill>
              </a:rPr>
              <a:t>« mais vous chercherez le lieu que l'Éternel, votre Dieu, </a:t>
            </a:r>
            <a:r>
              <a:rPr lang="fr-FR" sz="2800" dirty="0">
                <a:solidFill>
                  <a:srgbClr val="930000"/>
                </a:solidFill>
              </a:rPr>
              <a:t>choisira</a:t>
            </a:r>
            <a:r>
              <a:rPr lang="fr-FR" sz="2000" dirty="0">
                <a:solidFill>
                  <a:srgbClr val="FFFF00"/>
                </a:solidFill>
              </a:rPr>
              <a:t> d'entre toutes vos tribus pour y mettre </a:t>
            </a:r>
            <a:r>
              <a:rPr lang="fr-FR" sz="2800" dirty="0">
                <a:solidFill>
                  <a:srgbClr val="930000"/>
                </a:solidFill>
              </a:rPr>
              <a:t>son nom</a:t>
            </a:r>
            <a:r>
              <a:rPr lang="fr-FR" sz="2000" dirty="0">
                <a:solidFill>
                  <a:srgbClr val="FFFF00"/>
                </a:solidFill>
              </a:rPr>
              <a:t>, le lieu où </a:t>
            </a:r>
            <a:r>
              <a:rPr lang="fr-FR" sz="2800" dirty="0">
                <a:solidFill>
                  <a:srgbClr val="930000"/>
                </a:solidFill>
              </a:rPr>
              <a:t>il</a:t>
            </a:r>
            <a:r>
              <a:rPr lang="fr-FR" sz="2000" dirty="0">
                <a:solidFill>
                  <a:srgbClr val="FFFF00"/>
                </a:solidFill>
              </a:rPr>
              <a:t> habitera, et vous y viendrez ; et là, vous mangerez </a:t>
            </a:r>
            <a:r>
              <a:rPr lang="fr-FR" sz="2800" dirty="0">
                <a:solidFill>
                  <a:srgbClr val="930000"/>
                </a:solidFill>
              </a:rPr>
              <a:t>devant l'Éternel</a:t>
            </a:r>
            <a:r>
              <a:rPr lang="fr-FR" sz="2000" dirty="0">
                <a:solidFill>
                  <a:srgbClr val="FFFF00"/>
                </a:solidFill>
              </a:rPr>
              <a:t>, votre Dieu, et vous vous réjouirez, vous et vos maisons. » </a:t>
            </a:r>
            <a:r>
              <a:rPr lang="fr-FR" dirty="0">
                <a:solidFill>
                  <a:srgbClr val="FFFF00"/>
                </a:solidFill>
              </a:rPr>
              <a:t>(Deut. 12 : 4-8)</a:t>
            </a:r>
          </a:p>
        </p:txBody>
      </p:sp>
      <p:sp>
        <p:nvSpPr>
          <p:cNvPr id="13" name="Rectangle : coins arrondis 12">
            <a:extLst>
              <a:ext uri="{FF2B5EF4-FFF2-40B4-BE49-F238E27FC236}">
                <a16:creationId xmlns:a16="http://schemas.microsoft.com/office/drawing/2014/main" id="{B8E9881F-8926-C3EE-1612-20DAB2C0EEB9}"/>
              </a:ext>
            </a:extLst>
          </p:cNvPr>
          <p:cNvSpPr/>
          <p:nvPr/>
        </p:nvSpPr>
        <p:spPr>
          <a:xfrm>
            <a:off x="5750708" y="1745990"/>
            <a:ext cx="6290767" cy="1604746"/>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accent4"/>
                </a:solidFill>
              </a:rPr>
              <a:t>« Parle aux fils d'Israël, et qu'ils prennent </a:t>
            </a:r>
            <a:r>
              <a:rPr lang="fr-FR" sz="3200" dirty="0">
                <a:solidFill>
                  <a:schemeClr val="accent5">
                    <a:lumMod val="20000"/>
                    <a:lumOff val="80000"/>
                  </a:schemeClr>
                </a:solidFill>
              </a:rPr>
              <a:t>pour moi </a:t>
            </a:r>
            <a:r>
              <a:rPr lang="fr-FR" sz="2400" dirty="0">
                <a:solidFill>
                  <a:schemeClr val="accent4"/>
                </a:solidFill>
              </a:rPr>
              <a:t>une offrande élevée. Vous prendrez </a:t>
            </a:r>
            <a:r>
              <a:rPr lang="fr-FR" sz="2800" dirty="0">
                <a:solidFill>
                  <a:schemeClr val="accent5">
                    <a:lumMod val="20000"/>
                    <a:lumOff val="80000"/>
                  </a:schemeClr>
                </a:solidFill>
              </a:rPr>
              <a:t>mon</a:t>
            </a:r>
            <a:r>
              <a:rPr lang="fr-FR" sz="2400" dirty="0">
                <a:solidFill>
                  <a:schemeClr val="accent4"/>
                </a:solidFill>
              </a:rPr>
              <a:t> offrande élevée de tout homme qui aura un esprit libéral. » </a:t>
            </a:r>
            <a:r>
              <a:rPr lang="fr-FR" dirty="0"/>
              <a:t>(Ex. 25 : 2)</a:t>
            </a:r>
          </a:p>
        </p:txBody>
      </p:sp>
      <p:sp>
        <p:nvSpPr>
          <p:cNvPr id="14" name="Rectangle : coins arrondis 13">
            <a:extLst>
              <a:ext uri="{FF2B5EF4-FFF2-40B4-BE49-F238E27FC236}">
                <a16:creationId xmlns:a16="http://schemas.microsoft.com/office/drawing/2014/main" id="{F9DFCC7F-BE29-3F7C-BED0-D66A9F9F9A62}"/>
              </a:ext>
            </a:extLst>
          </p:cNvPr>
          <p:cNvSpPr/>
          <p:nvPr/>
        </p:nvSpPr>
        <p:spPr>
          <a:xfrm>
            <a:off x="5265152" y="1382992"/>
            <a:ext cx="6816648" cy="2130076"/>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accent4">
                    <a:lumMod val="20000"/>
                    <a:lumOff val="80000"/>
                  </a:schemeClr>
                </a:solidFill>
              </a:rPr>
              <a:t>« Et il vint de </a:t>
            </a:r>
            <a:r>
              <a:rPr lang="fr-FR" sz="3200" dirty="0">
                <a:solidFill>
                  <a:srgbClr val="FFFF00"/>
                </a:solidFill>
              </a:rPr>
              <a:t>Baal-</a:t>
            </a:r>
            <a:r>
              <a:rPr lang="fr-FR" sz="3200" dirty="0" err="1">
                <a:solidFill>
                  <a:srgbClr val="FFFF00"/>
                </a:solidFill>
              </a:rPr>
              <a:t>Shalisha</a:t>
            </a:r>
            <a:r>
              <a:rPr lang="fr-FR" sz="2400" dirty="0">
                <a:solidFill>
                  <a:schemeClr val="accent4">
                    <a:lumMod val="20000"/>
                    <a:lumOff val="80000"/>
                  </a:schemeClr>
                </a:solidFill>
              </a:rPr>
              <a:t> un homme qui </a:t>
            </a:r>
            <a:r>
              <a:rPr lang="fr-FR" sz="2800" dirty="0">
                <a:solidFill>
                  <a:srgbClr val="FFFF00"/>
                </a:solidFill>
              </a:rPr>
              <a:t>apporta</a:t>
            </a:r>
            <a:r>
              <a:rPr lang="fr-FR" sz="2400" dirty="0">
                <a:solidFill>
                  <a:schemeClr val="accent4">
                    <a:lumMod val="20000"/>
                    <a:lumOff val="80000"/>
                  </a:schemeClr>
                </a:solidFill>
              </a:rPr>
              <a:t> à l'homme de Dieu du pain des premiers fruits, vingt pains d'orge et du grain en épi dans son sac. Et Élisée dit : </a:t>
            </a:r>
            <a:r>
              <a:rPr lang="fr-FR" sz="2800" dirty="0">
                <a:solidFill>
                  <a:srgbClr val="FFFF00"/>
                </a:solidFill>
              </a:rPr>
              <a:t>Donne cela au peuple, et qu'ils mangent</a:t>
            </a:r>
            <a:r>
              <a:rPr lang="fr-FR" sz="2400" dirty="0">
                <a:solidFill>
                  <a:schemeClr val="accent4">
                    <a:lumMod val="20000"/>
                    <a:lumOff val="80000"/>
                  </a:schemeClr>
                </a:solidFill>
              </a:rPr>
              <a:t>. » </a:t>
            </a:r>
            <a:r>
              <a:rPr lang="fr-FR" sz="2400" dirty="0"/>
              <a:t>(2 Rois 4 : 42)</a:t>
            </a:r>
          </a:p>
        </p:txBody>
      </p:sp>
      <p:sp>
        <p:nvSpPr>
          <p:cNvPr id="15" name="Rectangle : coins arrondis 14">
            <a:extLst>
              <a:ext uri="{FF2B5EF4-FFF2-40B4-BE49-F238E27FC236}">
                <a16:creationId xmlns:a16="http://schemas.microsoft.com/office/drawing/2014/main" id="{DC0E5F78-B3CB-5D85-DA40-1E43AAE36630}"/>
              </a:ext>
            </a:extLst>
          </p:cNvPr>
          <p:cNvSpPr/>
          <p:nvPr/>
        </p:nvSpPr>
        <p:spPr>
          <a:xfrm>
            <a:off x="5941725" y="1929127"/>
            <a:ext cx="5646607" cy="1242357"/>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chemeClr val="accent2">
                    <a:lumMod val="20000"/>
                    <a:lumOff val="80000"/>
                  </a:schemeClr>
                </a:solidFill>
              </a:rPr>
              <a:t>« parce que tous cherchent </a:t>
            </a:r>
            <a:r>
              <a:rPr lang="fr-FR" sz="2800" dirty="0">
                <a:solidFill>
                  <a:srgbClr val="FFC000"/>
                </a:solidFill>
              </a:rPr>
              <a:t>leurs propres intérêts</a:t>
            </a:r>
            <a:r>
              <a:rPr lang="fr-FR" sz="2400" dirty="0">
                <a:solidFill>
                  <a:schemeClr val="accent2">
                    <a:lumMod val="20000"/>
                    <a:lumOff val="80000"/>
                  </a:schemeClr>
                </a:solidFill>
              </a:rPr>
              <a:t>, non pas </a:t>
            </a:r>
            <a:r>
              <a:rPr lang="fr-FR" sz="2800" dirty="0">
                <a:solidFill>
                  <a:srgbClr val="FFC000"/>
                </a:solidFill>
              </a:rPr>
              <a:t>ceux de Jésus Christ</a:t>
            </a:r>
            <a:r>
              <a:rPr lang="fr-FR" sz="2400" dirty="0">
                <a:solidFill>
                  <a:schemeClr val="accent2">
                    <a:lumMod val="20000"/>
                    <a:lumOff val="80000"/>
                  </a:schemeClr>
                </a:solidFill>
              </a:rPr>
              <a:t>. » </a:t>
            </a:r>
            <a:r>
              <a:rPr lang="fr-FR" dirty="0"/>
              <a:t>(Phil. 2 : 21)</a:t>
            </a:r>
          </a:p>
        </p:txBody>
      </p:sp>
    </p:spTree>
    <p:extLst>
      <p:ext uri="{BB962C8B-B14F-4D97-AF65-F5344CB8AC3E}">
        <p14:creationId xmlns:p14="http://schemas.microsoft.com/office/powerpoint/2010/main" val="15712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fltVal val="0"/>
                                          </p:val>
                                        </p:tav>
                                        <p:tav tm="100000">
                                          <p:val>
                                            <p:strVal val="#ppt_w"/>
                                          </p:val>
                                        </p:tav>
                                      </p:tavLst>
                                    </p:anim>
                                    <p:anim calcmode="lin" valueType="num">
                                      <p:cBhvr>
                                        <p:cTn id="13" dur="1000" fill="hold"/>
                                        <p:tgtEl>
                                          <p:spTgt spid="10"/>
                                        </p:tgtEl>
                                        <p:attrNameLst>
                                          <p:attrName>ppt_h</p:attrName>
                                        </p:attrNameLst>
                                      </p:cBhvr>
                                      <p:tavLst>
                                        <p:tav tm="0">
                                          <p:val>
                                            <p:fltVal val="0"/>
                                          </p:val>
                                        </p:tav>
                                        <p:tav tm="100000">
                                          <p:val>
                                            <p:strVal val="#ppt_h"/>
                                          </p:val>
                                        </p:tav>
                                      </p:tavLst>
                                    </p:anim>
                                    <p:anim calcmode="lin" valueType="num">
                                      <p:cBhvr>
                                        <p:cTn id="14" dur="1000" fill="hold"/>
                                        <p:tgtEl>
                                          <p:spTgt spid="10"/>
                                        </p:tgtEl>
                                        <p:attrNameLst>
                                          <p:attrName>style.rotation</p:attrName>
                                        </p:attrNameLst>
                                      </p:cBhvr>
                                      <p:tavLst>
                                        <p:tav tm="0">
                                          <p:val>
                                            <p:fltVal val="90"/>
                                          </p:val>
                                        </p:tav>
                                        <p:tav tm="100000">
                                          <p:val>
                                            <p:fltVal val="0"/>
                                          </p:val>
                                        </p:tav>
                                      </p:tavLst>
                                    </p:anim>
                                    <p:animEffect transition="in" filter="fade">
                                      <p:cBhvr>
                                        <p:cTn id="15" dur="1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xit" presetSubtype="0" fill="hold" grpId="1" nodeType="clickEffect">
                                  <p:stCondLst>
                                    <p:cond delay="0"/>
                                  </p:stCondLst>
                                  <p:childTnLst>
                                    <p:anim calcmode="lin" valueType="num">
                                      <p:cBhvr>
                                        <p:cTn id="19" dur="1000"/>
                                        <p:tgtEl>
                                          <p:spTgt spid="10"/>
                                        </p:tgtEl>
                                        <p:attrNameLst>
                                          <p:attrName>ppt_w</p:attrName>
                                        </p:attrNameLst>
                                      </p:cBhvr>
                                      <p:tavLst>
                                        <p:tav tm="0">
                                          <p:val>
                                            <p:strVal val="ppt_w"/>
                                          </p:val>
                                        </p:tav>
                                        <p:tav tm="100000">
                                          <p:val>
                                            <p:fltVal val="0"/>
                                          </p:val>
                                        </p:tav>
                                      </p:tavLst>
                                    </p:anim>
                                    <p:anim calcmode="lin" valueType="num">
                                      <p:cBhvr>
                                        <p:cTn id="20" dur="1000"/>
                                        <p:tgtEl>
                                          <p:spTgt spid="10"/>
                                        </p:tgtEl>
                                        <p:attrNameLst>
                                          <p:attrName>ppt_h</p:attrName>
                                        </p:attrNameLst>
                                      </p:cBhvr>
                                      <p:tavLst>
                                        <p:tav tm="0">
                                          <p:val>
                                            <p:strVal val="ppt_h"/>
                                          </p:val>
                                        </p:tav>
                                        <p:tav tm="100000">
                                          <p:val>
                                            <p:fltVal val="0"/>
                                          </p:val>
                                        </p:tav>
                                      </p:tavLst>
                                    </p:anim>
                                    <p:anim calcmode="lin" valueType="num">
                                      <p:cBhvr>
                                        <p:cTn id="21" dur="1000"/>
                                        <p:tgtEl>
                                          <p:spTgt spid="10"/>
                                        </p:tgtEl>
                                        <p:attrNameLst>
                                          <p:attrName>style.rotation</p:attrName>
                                        </p:attrNameLst>
                                      </p:cBhvr>
                                      <p:tavLst>
                                        <p:tav tm="0">
                                          <p:val>
                                            <p:fltVal val="0"/>
                                          </p:val>
                                        </p:tav>
                                        <p:tav tm="100000">
                                          <p:val>
                                            <p:fltVal val="90"/>
                                          </p:val>
                                        </p:tav>
                                      </p:tavLst>
                                    </p:anim>
                                    <p:animEffect transition="out" filter="fade">
                                      <p:cBhvr>
                                        <p:cTn id="22" dur="1000"/>
                                        <p:tgtEl>
                                          <p:spTgt spid="10"/>
                                        </p:tgtEl>
                                      </p:cBhvr>
                                    </p:animEffect>
                                    <p:set>
                                      <p:cBhvr>
                                        <p:cTn id="23" dur="1" fill="hold">
                                          <p:stCondLst>
                                            <p:cond delay="999"/>
                                          </p:stCondLst>
                                        </p:cTn>
                                        <p:tgtEl>
                                          <p:spTgt spid="1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circle(in)">
                                      <p:cBhvr>
                                        <p:cTn id="35" dur="20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xit" presetSubtype="32" fill="hold" grpId="1" nodeType="clickEffect">
                                  <p:stCondLst>
                                    <p:cond delay="0"/>
                                  </p:stCondLst>
                                  <p:childTnLst>
                                    <p:animEffect transition="out" filter="circle(out)">
                                      <p:cBhvr>
                                        <p:cTn id="39" dur="2000"/>
                                        <p:tgtEl>
                                          <p:spTgt spid="13"/>
                                        </p:tgtEl>
                                      </p:cBhvr>
                                    </p:animEffect>
                                    <p:set>
                                      <p:cBhvr>
                                        <p:cTn id="40" dur="1" fill="hold">
                                          <p:stCondLst>
                                            <p:cond delay="1999"/>
                                          </p:stCondLst>
                                        </p:cTn>
                                        <p:tgtEl>
                                          <p:spTgt spid="1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circle(in)">
                                      <p:cBhvr>
                                        <p:cTn id="45" dur="20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xit" presetSubtype="32" fill="hold" grpId="1" nodeType="clickEffect">
                                  <p:stCondLst>
                                    <p:cond delay="0"/>
                                  </p:stCondLst>
                                  <p:childTnLst>
                                    <p:animEffect transition="out" filter="circle(out)">
                                      <p:cBhvr>
                                        <p:cTn id="49" dur="2000"/>
                                        <p:tgtEl>
                                          <p:spTgt spid="14"/>
                                        </p:tgtEl>
                                      </p:cBhvr>
                                    </p:animEffect>
                                    <p:set>
                                      <p:cBhvr>
                                        <p:cTn id="50" dur="1" fill="hold">
                                          <p:stCondLst>
                                            <p:cond delay="1999"/>
                                          </p:stCondLst>
                                        </p:cTn>
                                        <p:tgtEl>
                                          <p:spTgt spid="14"/>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1000" fill="hold"/>
                                        <p:tgtEl>
                                          <p:spTgt spid="15"/>
                                        </p:tgtEl>
                                        <p:attrNameLst>
                                          <p:attrName>ppt_w</p:attrName>
                                        </p:attrNameLst>
                                      </p:cBhvr>
                                      <p:tavLst>
                                        <p:tav tm="0">
                                          <p:val>
                                            <p:fltVal val="0"/>
                                          </p:val>
                                        </p:tav>
                                        <p:tav tm="100000">
                                          <p:val>
                                            <p:strVal val="#ppt_w"/>
                                          </p:val>
                                        </p:tav>
                                      </p:tavLst>
                                    </p:anim>
                                    <p:anim calcmode="lin" valueType="num">
                                      <p:cBhvr>
                                        <p:cTn id="56" dur="1000" fill="hold"/>
                                        <p:tgtEl>
                                          <p:spTgt spid="15"/>
                                        </p:tgtEl>
                                        <p:attrNameLst>
                                          <p:attrName>ppt_h</p:attrName>
                                        </p:attrNameLst>
                                      </p:cBhvr>
                                      <p:tavLst>
                                        <p:tav tm="0">
                                          <p:val>
                                            <p:fltVal val="0"/>
                                          </p:val>
                                        </p:tav>
                                        <p:tav tm="100000">
                                          <p:val>
                                            <p:strVal val="#ppt_h"/>
                                          </p:val>
                                        </p:tav>
                                      </p:tavLst>
                                    </p:anim>
                                    <p:anim calcmode="lin" valueType="num">
                                      <p:cBhvr>
                                        <p:cTn id="57" dur="1000" fill="hold"/>
                                        <p:tgtEl>
                                          <p:spTgt spid="15"/>
                                        </p:tgtEl>
                                        <p:attrNameLst>
                                          <p:attrName>style.rotation</p:attrName>
                                        </p:attrNameLst>
                                      </p:cBhvr>
                                      <p:tavLst>
                                        <p:tav tm="0">
                                          <p:val>
                                            <p:fltVal val="90"/>
                                          </p:val>
                                        </p:tav>
                                        <p:tav tm="100000">
                                          <p:val>
                                            <p:fltVal val="0"/>
                                          </p:val>
                                        </p:tav>
                                      </p:tavLst>
                                    </p:anim>
                                    <p:animEffect transition="in" filter="fade">
                                      <p:cBhvr>
                                        <p:cTn id="58" dur="10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xit" presetSubtype="0" fill="hold" grpId="1" nodeType="clickEffect">
                                  <p:stCondLst>
                                    <p:cond delay="0"/>
                                  </p:stCondLst>
                                  <p:childTnLst>
                                    <p:anim calcmode="lin" valueType="num">
                                      <p:cBhvr>
                                        <p:cTn id="62" dur="1000"/>
                                        <p:tgtEl>
                                          <p:spTgt spid="15"/>
                                        </p:tgtEl>
                                        <p:attrNameLst>
                                          <p:attrName>ppt_w</p:attrName>
                                        </p:attrNameLst>
                                      </p:cBhvr>
                                      <p:tavLst>
                                        <p:tav tm="0">
                                          <p:val>
                                            <p:strVal val="ppt_w"/>
                                          </p:val>
                                        </p:tav>
                                        <p:tav tm="100000">
                                          <p:val>
                                            <p:fltVal val="0"/>
                                          </p:val>
                                        </p:tav>
                                      </p:tavLst>
                                    </p:anim>
                                    <p:anim calcmode="lin" valueType="num">
                                      <p:cBhvr>
                                        <p:cTn id="63" dur="1000"/>
                                        <p:tgtEl>
                                          <p:spTgt spid="15"/>
                                        </p:tgtEl>
                                        <p:attrNameLst>
                                          <p:attrName>ppt_h</p:attrName>
                                        </p:attrNameLst>
                                      </p:cBhvr>
                                      <p:tavLst>
                                        <p:tav tm="0">
                                          <p:val>
                                            <p:strVal val="ppt_h"/>
                                          </p:val>
                                        </p:tav>
                                        <p:tav tm="100000">
                                          <p:val>
                                            <p:fltVal val="0"/>
                                          </p:val>
                                        </p:tav>
                                      </p:tavLst>
                                    </p:anim>
                                    <p:anim calcmode="lin" valueType="num">
                                      <p:cBhvr>
                                        <p:cTn id="64" dur="1000"/>
                                        <p:tgtEl>
                                          <p:spTgt spid="15"/>
                                        </p:tgtEl>
                                        <p:attrNameLst>
                                          <p:attrName>style.rotation</p:attrName>
                                        </p:attrNameLst>
                                      </p:cBhvr>
                                      <p:tavLst>
                                        <p:tav tm="0">
                                          <p:val>
                                            <p:fltVal val="0"/>
                                          </p:val>
                                        </p:tav>
                                        <p:tav tm="100000">
                                          <p:val>
                                            <p:fltVal val="90"/>
                                          </p:val>
                                        </p:tav>
                                      </p:tavLst>
                                    </p:anim>
                                    <p:animEffect transition="out" filter="fade">
                                      <p:cBhvr>
                                        <p:cTn id="65" dur="1000"/>
                                        <p:tgtEl>
                                          <p:spTgt spid="15"/>
                                        </p:tgtEl>
                                      </p:cBhvr>
                                    </p:animEffect>
                                    <p:set>
                                      <p:cBhvr>
                                        <p:cTn id="66" dur="1" fill="hold">
                                          <p:stCondLst>
                                            <p:cond delay="999"/>
                                          </p:stCondLst>
                                        </p:cTn>
                                        <p:tgtEl>
                                          <p:spTgt spid="15"/>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45" presetClass="entr" presetSubtype="0" fill="hold" grpId="0" nodeType="click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fade">
                                      <p:cBhvr>
                                        <p:cTn id="71" dur="2000"/>
                                        <p:tgtEl>
                                          <p:spTgt spid="9"/>
                                        </p:tgtEl>
                                      </p:cBhvr>
                                    </p:animEffect>
                                    <p:anim calcmode="lin" valueType="num">
                                      <p:cBhvr>
                                        <p:cTn id="72" dur="2000" fill="hold"/>
                                        <p:tgtEl>
                                          <p:spTgt spid="9"/>
                                        </p:tgtEl>
                                        <p:attrNameLst>
                                          <p:attrName>ppt_w</p:attrName>
                                        </p:attrNameLst>
                                      </p:cBhvr>
                                      <p:tavLst>
                                        <p:tav tm="0" fmla="#ppt_w*sin(2.5*pi*$)">
                                          <p:val>
                                            <p:fltVal val="0"/>
                                          </p:val>
                                        </p:tav>
                                        <p:tav tm="100000">
                                          <p:val>
                                            <p:fltVal val="1"/>
                                          </p:val>
                                        </p:tav>
                                      </p:tavLst>
                                    </p:anim>
                                    <p:anim calcmode="lin" valueType="num">
                                      <p:cBhvr>
                                        <p:cTn id="73"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74" fill="hold">
                      <p:stCondLst>
                        <p:cond delay="indefinite"/>
                      </p:stCondLst>
                      <p:childTnLst>
                        <p:par>
                          <p:cTn id="75" fill="hold">
                            <p:stCondLst>
                              <p:cond delay="0"/>
                            </p:stCondLst>
                            <p:childTnLst>
                              <p:par>
                                <p:cTn id="76" presetID="31" presetClass="entr" presetSubtype="0" fill="hold" grpId="0" nodeType="clickEffect">
                                  <p:stCondLst>
                                    <p:cond delay="0"/>
                                  </p:stCondLst>
                                  <p:childTnLst>
                                    <p:set>
                                      <p:cBhvr>
                                        <p:cTn id="77" dur="1" fill="hold">
                                          <p:stCondLst>
                                            <p:cond delay="0"/>
                                          </p:stCondLst>
                                        </p:cTn>
                                        <p:tgtEl>
                                          <p:spTgt spid="4"/>
                                        </p:tgtEl>
                                        <p:attrNameLst>
                                          <p:attrName>style.visibility</p:attrName>
                                        </p:attrNameLst>
                                      </p:cBhvr>
                                      <p:to>
                                        <p:strVal val="visible"/>
                                      </p:to>
                                    </p:set>
                                    <p:anim calcmode="lin" valueType="num">
                                      <p:cBhvr>
                                        <p:cTn id="78" dur="1000" fill="hold"/>
                                        <p:tgtEl>
                                          <p:spTgt spid="4"/>
                                        </p:tgtEl>
                                        <p:attrNameLst>
                                          <p:attrName>ppt_w</p:attrName>
                                        </p:attrNameLst>
                                      </p:cBhvr>
                                      <p:tavLst>
                                        <p:tav tm="0">
                                          <p:val>
                                            <p:fltVal val="0"/>
                                          </p:val>
                                        </p:tav>
                                        <p:tav tm="100000">
                                          <p:val>
                                            <p:strVal val="#ppt_w"/>
                                          </p:val>
                                        </p:tav>
                                      </p:tavLst>
                                    </p:anim>
                                    <p:anim calcmode="lin" valueType="num">
                                      <p:cBhvr>
                                        <p:cTn id="79" dur="1000" fill="hold"/>
                                        <p:tgtEl>
                                          <p:spTgt spid="4"/>
                                        </p:tgtEl>
                                        <p:attrNameLst>
                                          <p:attrName>ppt_h</p:attrName>
                                        </p:attrNameLst>
                                      </p:cBhvr>
                                      <p:tavLst>
                                        <p:tav tm="0">
                                          <p:val>
                                            <p:fltVal val="0"/>
                                          </p:val>
                                        </p:tav>
                                        <p:tav tm="100000">
                                          <p:val>
                                            <p:strVal val="#ppt_h"/>
                                          </p:val>
                                        </p:tav>
                                      </p:tavLst>
                                    </p:anim>
                                    <p:anim calcmode="lin" valueType="num">
                                      <p:cBhvr>
                                        <p:cTn id="80" dur="1000" fill="hold"/>
                                        <p:tgtEl>
                                          <p:spTgt spid="4"/>
                                        </p:tgtEl>
                                        <p:attrNameLst>
                                          <p:attrName>style.rotation</p:attrName>
                                        </p:attrNameLst>
                                      </p:cBhvr>
                                      <p:tavLst>
                                        <p:tav tm="0">
                                          <p:val>
                                            <p:fltVal val="90"/>
                                          </p:val>
                                        </p:tav>
                                        <p:tav tm="100000">
                                          <p:val>
                                            <p:fltVal val="0"/>
                                          </p:val>
                                        </p:tav>
                                      </p:tavLst>
                                    </p:anim>
                                    <p:animEffect transition="in" filter="fade">
                                      <p:cBhvr>
                                        <p:cTn id="81" dur="1000"/>
                                        <p:tgtEl>
                                          <p:spTgt spid="4"/>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grpId="0" nodeType="clickEffect">
                                  <p:stCondLst>
                                    <p:cond delay="0"/>
                                  </p:stCondLst>
                                  <p:childTnLst>
                                    <p:set>
                                      <p:cBhvr>
                                        <p:cTn id="85" dur="1" fill="hold">
                                          <p:stCondLst>
                                            <p:cond delay="0"/>
                                          </p:stCondLst>
                                        </p:cTn>
                                        <p:tgtEl>
                                          <p:spTgt spid="6"/>
                                        </p:tgtEl>
                                        <p:attrNameLst>
                                          <p:attrName>style.visibility</p:attrName>
                                        </p:attrNameLst>
                                      </p:cBhvr>
                                      <p:to>
                                        <p:strVal val="visible"/>
                                      </p:to>
                                    </p:set>
                                    <p:animEffect transition="in" filter="wipe(left)">
                                      <p:cBhvr>
                                        <p:cTn id="86" dur="500"/>
                                        <p:tgtEl>
                                          <p:spTgt spid="6"/>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wipe(left)">
                                      <p:cBhvr>
                                        <p:cTn id="91" dur="500"/>
                                        <p:tgtEl>
                                          <p:spTgt spid="7"/>
                                        </p:tgtEl>
                                      </p:cBhvr>
                                    </p:animEffect>
                                  </p:childTnLst>
                                </p:cTn>
                              </p:par>
                            </p:childTnLst>
                          </p:cTn>
                        </p:par>
                      </p:childTnLst>
                    </p:cTn>
                  </p:par>
                  <p:par>
                    <p:cTn id="92" fill="hold">
                      <p:stCondLst>
                        <p:cond delay="indefinite"/>
                      </p:stCondLst>
                      <p:childTnLst>
                        <p:par>
                          <p:cTn id="93" fill="hold">
                            <p:stCondLst>
                              <p:cond delay="0"/>
                            </p:stCondLst>
                            <p:childTnLst>
                              <p:par>
                                <p:cTn id="94" presetID="21" presetClass="entr" presetSubtype="1" fill="hold" grpId="0" nodeType="clickEffect">
                                  <p:stCondLst>
                                    <p:cond delay="0"/>
                                  </p:stCondLst>
                                  <p:childTnLst>
                                    <p:set>
                                      <p:cBhvr>
                                        <p:cTn id="95" dur="1" fill="hold">
                                          <p:stCondLst>
                                            <p:cond delay="0"/>
                                          </p:stCondLst>
                                        </p:cTn>
                                        <p:tgtEl>
                                          <p:spTgt spid="12"/>
                                        </p:tgtEl>
                                        <p:attrNameLst>
                                          <p:attrName>style.visibility</p:attrName>
                                        </p:attrNameLst>
                                      </p:cBhvr>
                                      <p:to>
                                        <p:strVal val="visible"/>
                                      </p:to>
                                    </p:set>
                                    <p:animEffect transition="in" filter="wheel(1)">
                                      <p:cBhvr>
                                        <p:cTn id="96" dur="2000"/>
                                        <p:tgtEl>
                                          <p:spTgt spid="12"/>
                                        </p:tgtEl>
                                      </p:cBhvr>
                                    </p:animEffect>
                                  </p:childTnLst>
                                </p:cTn>
                              </p:par>
                            </p:childTnLst>
                          </p:cTn>
                        </p:par>
                      </p:childTnLst>
                    </p:cTn>
                  </p:par>
                  <p:par>
                    <p:cTn id="97" fill="hold">
                      <p:stCondLst>
                        <p:cond delay="indefinite"/>
                      </p:stCondLst>
                      <p:childTnLst>
                        <p:par>
                          <p:cTn id="98" fill="hold">
                            <p:stCondLst>
                              <p:cond delay="0"/>
                            </p:stCondLst>
                            <p:childTnLst>
                              <p:par>
                                <p:cTn id="99" presetID="21" presetClass="exit" presetSubtype="1" fill="hold" grpId="1" nodeType="clickEffect">
                                  <p:stCondLst>
                                    <p:cond delay="0"/>
                                  </p:stCondLst>
                                  <p:childTnLst>
                                    <p:animEffect transition="out" filter="wheel(1)">
                                      <p:cBhvr>
                                        <p:cTn id="100" dur="2000"/>
                                        <p:tgtEl>
                                          <p:spTgt spid="12"/>
                                        </p:tgtEl>
                                      </p:cBhvr>
                                    </p:animEffect>
                                    <p:set>
                                      <p:cBhvr>
                                        <p:cTn id="101" dur="1" fill="hold">
                                          <p:stCondLst>
                                            <p:cond delay="1999"/>
                                          </p:stCondLst>
                                        </p:cTn>
                                        <p:tgtEl>
                                          <p:spTgt spid="12"/>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6" presetClass="entr" presetSubtype="16" fill="hold" grpId="0" nodeType="clickEffect">
                                  <p:stCondLst>
                                    <p:cond delay="0"/>
                                  </p:stCondLst>
                                  <p:childTnLst>
                                    <p:set>
                                      <p:cBhvr>
                                        <p:cTn id="105" dur="1" fill="hold">
                                          <p:stCondLst>
                                            <p:cond delay="0"/>
                                          </p:stCondLst>
                                        </p:cTn>
                                        <p:tgtEl>
                                          <p:spTgt spid="11"/>
                                        </p:tgtEl>
                                        <p:attrNameLst>
                                          <p:attrName>style.visibility</p:attrName>
                                        </p:attrNameLst>
                                      </p:cBhvr>
                                      <p:to>
                                        <p:strVal val="visible"/>
                                      </p:to>
                                    </p:set>
                                    <p:animEffect transition="in" filter="circle(in)">
                                      <p:cBhvr>
                                        <p:cTn id="106" dur="2000"/>
                                        <p:tgtEl>
                                          <p:spTgt spid="11"/>
                                        </p:tgtEl>
                                      </p:cBhvr>
                                    </p:animEffect>
                                  </p:childTnLst>
                                </p:cTn>
                              </p:par>
                            </p:childTnLst>
                          </p:cTn>
                        </p:par>
                      </p:childTnLst>
                    </p:cTn>
                  </p:par>
                  <p:par>
                    <p:cTn id="107" fill="hold">
                      <p:stCondLst>
                        <p:cond delay="indefinite"/>
                      </p:stCondLst>
                      <p:childTnLst>
                        <p:par>
                          <p:cTn id="108" fill="hold">
                            <p:stCondLst>
                              <p:cond delay="0"/>
                            </p:stCondLst>
                            <p:childTnLst>
                              <p:par>
                                <p:cTn id="109" presetID="6" presetClass="exit" presetSubtype="32" fill="hold" grpId="1" nodeType="clickEffect">
                                  <p:stCondLst>
                                    <p:cond delay="0"/>
                                  </p:stCondLst>
                                  <p:childTnLst>
                                    <p:animEffect transition="out" filter="circle(out)">
                                      <p:cBhvr>
                                        <p:cTn id="110" dur="2000"/>
                                        <p:tgtEl>
                                          <p:spTgt spid="11"/>
                                        </p:tgtEl>
                                      </p:cBhvr>
                                    </p:animEffect>
                                    <p:set>
                                      <p:cBhvr>
                                        <p:cTn id="111" dur="1" fill="hold">
                                          <p:stCondLst>
                                            <p:cond delay="1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186E6956-448B-2916-3A55-FB02E6F1E7C2}"/>
              </a:ext>
            </a:extLst>
          </p:cNvPr>
          <p:cNvSpPr/>
          <p:nvPr/>
        </p:nvSpPr>
        <p:spPr>
          <a:xfrm>
            <a:off x="880624" y="219801"/>
            <a:ext cx="10747947" cy="100434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FFFF00"/>
                </a:solidFill>
                <a:latin typeface="Script MT Bold" panose="03040602040607080904" pitchFamily="66" charset="0"/>
              </a:rPr>
              <a:t>L’unité </a:t>
            </a:r>
            <a:r>
              <a:rPr lang="fr-FR" sz="5400" dirty="0">
                <a:solidFill>
                  <a:schemeClr val="bg2"/>
                </a:solidFill>
                <a:latin typeface="Script MT Bold" panose="03040602040607080904" pitchFamily="66" charset="0"/>
              </a:rPr>
              <a:t>du</a:t>
            </a:r>
            <a:r>
              <a:rPr lang="fr-FR" sz="5400" dirty="0">
                <a:solidFill>
                  <a:srgbClr val="FFFF00"/>
                </a:solidFill>
                <a:latin typeface="Script MT Bold" panose="03040602040607080904" pitchFamily="66" charset="0"/>
              </a:rPr>
              <a:t> corps : </a:t>
            </a:r>
            <a:r>
              <a:rPr lang="fr-FR" sz="5400" dirty="0">
                <a:solidFill>
                  <a:schemeClr val="tx2">
                    <a:lumMod val="20000"/>
                    <a:lumOff val="80000"/>
                  </a:schemeClr>
                </a:solidFill>
                <a:latin typeface="Script MT Bold" panose="03040602040607080904" pitchFamily="66" charset="0"/>
              </a:rPr>
              <a:t>qu’est-ce que c’est ?</a:t>
            </a:r>
          </a:p>
        </p:txBody>
      </p:sp>
      <p:sp>
        <p:nvSpPr>
          <p:cNvPr id="3" name="Ellipse 2">
            <a:extLst>
              <a:ext uri="{FF2B5EF4-FFF2-40B4-BE49-F238E27FC236}">
                <a16:creationId xmlns:a16="http://schemas.microsoft.com/office/drawing/2014/main" id="{7BDA02EE-C890-D0CA-3CF4-CB120D496D5B}"/>
              </a:ext>
            </a:extLst>
          </p:cNvPr>
          <p:cNvSpPr/>
          <p:nvPr/>
        </p:nvSpPr>
        <p:spPr>
          <a:xfrm>
            <a:off x="152400" y="1454046"/>
            <a:ext cx="4242216" cy="1561388"/>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0" dirty="0">
                <a:solidFill>
                  <a:srgbClr val="FFFF00"/>
                </a:solidFill>
              </a:rPr>
              <a:t>L’unité </a:t>
            </a:r>
          </a:p>
        </p:txBody>
      </p:sp>
      <p:sp>
        <p:nvSpPr>
          <p:cNvPr id="5" name="Rectangle : coins arrondis 4">
            <a:extLst>
              <a:ext uri="{FF2B5EF4-FFF2-40B4-BE49-F238E27FC236}">
                <a16:creationId xmlns:a16="http://schemas.microsoft.com/office/drawing/2014/main" id="{00F734B8-4CF4-EC8C-9E26-21BD11EF1544}"/>
              </a:ext>
            </a:extLst>
          </p:cNvPr>
          <p:cNvSpPr/>
          <p:nvPr/>
        </p:nvSpPr>
        <p:spPr>
          <a:xfrm>
            <a:off x="5487648" y="1707788"/>
            <a:ext cx="6159709" cy="689548"/>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t>Déjà dans l’Ancien Testament</a:t>
            </a:r>
          </a:p>
        </p:txBody>
      </p:sp>
      <p:sp>
        <p:nvSpPr>
          <p:cNvPr id="7" name="Ellipse 6">
            <a:extLst>
              <a:ext uri="{FF2B5EF4-FFF2-40B4-BE49-F238E27FC236}">
                <a16:creationId xmlns:a16="http://schemas.microsoft.com/office/drawing/2014/main" id="{4B2BD533-D681-8456-0AFD-9FBE9F5D91EC}"/>
              </a:ext>
            </a:extLst>
          </p:cNvPr>
          <p:cNvSpPr/>
          <p:nvPr/>
        </p:nvSpPr>
        <p:spPr>
          <a:xfrm>
            <a:off x="880624" y="2981688"/>
            <a:ext cx="4011118" cy="1004342"/>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6">
                    <a:lumMod val="50000"/>
                  </a:schemeClr>
                </a:solidFill>
              </a:rPr>
              <a:t>La Table des pains  de proposition</a:t>
            </a:r>
          </a:p>
          <a:p>
            <a:pPr algn="ctr"/>
            <a:r>
              <a:rPr lang="fr-FR" dirty="0">
                <a:solidFill>
                  <a:schemeClr val="accent6">
                    <a:lumMod val="50000"/>
                  </a:schemeClr>
                </a:solidFill>
              </a:rPr>
              <a:t>Ex. 25 : 30</a:t>
            </a:r>
          </a:p>
        </p:txBody>
      </p:sp>
      <p:sp>
        <p:nvSpPr>
          <p:cNvPr id="8" name="Ellipse 7">
            <a:extLst>
              <a:ext uri="{FF2B5EF4-FFF2-40B4-BE49-F238E27FC236}">
                <a16:creationId xmlns:a16="http://schemas.microsoft.com/office/drawing/2014/main" id="{86298B6E-ABA5-EDB7-6E3A-0BF096BC81E0}"/>
              </a:ext>
            </a:extLst>
          </p:cNvPr>
          <p:cNvSpPr/>
          <p:nvPr/>
        </p:nvSpPr>
        <p:spPr>
          <a:xfrm>
            <a:off x="8492864" y="3653721"/>
            <a:ext cx="3479074" cy="1050691"/>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t>Ezéchias</a:t>
            </a:r>
          </a:p>
          <a:p>
            <a:pPr algn="ctr"/>
            <a:r>
              <a:rPr lang="fr-FR" dirty="0"/>
              <a:t>2 Chro. 29 : 24 – 30 : 5</a:t>
            </a:r>
          </a:p>
        </p:txBody>
      </p:sp>
      <p:sp>
        <p:nvSpPr>
          <p:cNvPr id="9" name="Ellipse 8">
            <a:extLst>
              <a:ext uri="{FF2B5EF4-FFF2-40B4-BE49-F238E27FC236}">
                <a16:creationId xmlns:a16="http://schemas.microsoft.com/office/drawing/2014/main" id="{BA64EB35-C8DC-1B10-B634-F1EE284A2E5F}"/>
              </a:ext>
            </a:extLst>
          </p:cNvPr>
          <p:cNvSpPr/>
          <p:nvPr/>
        </p:nvSpPr>
        <p:spPr>
          <a:xfrm>
            <a:off x="4394616" y="3689063"/>
            <a:ext cx="3867150" cy="880542"/>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chemeClr val="accent2">
                    <a:lumMod val="40000"/>
                    <a:lumOff val="60000"/>
                  </a:schemeClr>
                </a:solidFill>
              </a:rPr>
              <a:t>Elie au Carmel</a:t>
            </a:r>
          </a:p>
          <a:p>
            <a:pPr algn="ctr"/>
            <a:r>
              <a:rPr lang="fr-FR" dirty="0">
                <a:solidFill>
                  <a:schemeClr val="accent2">
                    <a:lumMod val="40000"/>
                    <a:lumOff val="60000"/>
                  </a:schemeClr>
                </a:solidFill>
              </a:rPr>
              <a:t>1 Rois 18 : 31</a:t>
            </a:r>
          </a:p>
        </p:txBody>
      </p:sp>
      <p:sp>
        <p:nvSpPr>
          <p:cNvPr id="10" name="Ellipse 9">
            <a:extLst>
              <a:ext uri="{FF2B5EF4-FFF2-40B4-BE49-F238E27FC236}">
                <a16:creationId xmlns:a16="http://schemas.microsoft.com/office/drawing/2014/main" id="{86DC52BE-58D6-8491-0327-6A2D7A1F1229}"/>
              </a:ext>
            </a:extLst>
          </p:cNvPr>
          <p:cNvSpPr/>
          <p:nvPr/>
        </p:nvSpPr>
        <p:spPr>
          <a:xfrm>
            <a:off x="6273383" y="5150212"/>
            <a:ext cx="5744939" cy="1587917"/>
          </a:xfrm>
          <a:prstGeom prst="ellipse">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FFF00"/>
                </a:solidFill>
              </a:rPr>
              <a:t>Dieu considère toujours Israël comme </a:t>
            </a:r>
            <a:r>
              <a:rPr lang="fr-FR" sz="3200" dirty="0">
                <a:solidFill>
                  <a:schemeClr val="accent4">
                    <a:lumMod val="20000"/>
                    <a:lumOff val="80000"/>
                  </a:schemeClr>
                </a:solidFill>
              </a:rPr>
              <a:t>un tout, unique</a:t>
            </a:r>
            <a:r>
              <a:rPr lang="fr-FR" sz="3200" dirty="0">
                <a:solidFill>
                  <a:srgbClr val="FFFF00"/>
                </a:solidFill>
              </a:rPr>
              <a:t>.</a:t>
            </a:r>
          </a:p>
        </p:txBody>
      </p:sp>
      <p:sp>
        <p:nvSpPr>
          <p:cNvPr id="11" name="Ellipse 10">
            <a:extLst>
              <a:ext uri="{FF2B5EF4-FFF2-40B4-BE49-F238E27FC236}">
                <a16:creationId xmlns:a16="http://schemas.microsoft.com/office/drawing/2014/main" id="{4DAB5148-977C-9651-BF40-9665D34CD187}"/>
              </a:ext>
            </a:extLst>
          </p:cNvPr>
          <p:cNvSpPr/>
          <p:nvPr/>
        </p:nvSpPr>
        <p:spPr>
          <a:xfrm>
            <a:off x="4527613" y="2503199"/>
            <a:ext cx="3867150" cy="10043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FFF00"/>
                </a:solidFill>
              </a:rPr>
              <a:t>Le cas d’Aï</a:t>
            </a:r>
            <a:r>
              <a:rPr lang="fr-FR" dirty="0">
                <a:solidFill>
                  <a:srgbClr val="FFFF00"/>
                </a:solidFill>
              </a:rPr>
              <a:t> </a:t>
            </a:r>
          </a:p>
          <a:p>
            <a:pPr algn="ctr"/>
            <a:r>
              <a:rPr lang="fr-FR" dirty="0"/>
              <a:t>(Jos. 7 : </a:t>
            </a:r>
            <a:r>
              <a:rPr lang="fr-FR" dirty="0" err="1"/>
              <a:t>Acan</a:t>
            </a:r>
            <a:r>
              <a:rPr lang="fr-FR" dirty="0"/>
              <a:t> et sa famille)</a:t>
            </a:r>
          </a:p>
        </p:txBody>
      </p:sp>
      <p:sp>
        <p:nvSpPr>
          <p:cNvPr id="12" name="Ellipse 11">
            <a:extLst>
              <a:ext uri="{FF2B5EF4-FFF2-40B4-BE49-F238E27FC236}">
                <a16:creationId xmlns:a16="http://schemas.microsoft.com/office/drawing/2014/main" id="{86235F61-D19B-E1DD-A237-799A51422A75}"/>
              </a:ext>
            </a:extLst>
          </p:cNvPr>
          <p:cNvSpPr/>
          <p:nvPr/>
        </p:nvSpPr>
        <p:spPr>
          <a:xfrm>
            <a:off x="8450173" y="2739416"/>
            <a:ext cx="3385591" cy="85904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t>Les Gabaonites</a:t>
            </a:r>
          </a:p>
          <a:p>
            <a:pPr algn="ctr"/>
            <a:r>
              <a:rPr lang="fr-FR" dirty="0"/>
              <a:t>2 Sam. 21 : 1</a:t>
            </a:r>
          </a:p>
        </p:txBody>
      </p:sp>
      <p:sp>
        <p:nvSpPr>
          <p:cNvPr id="4" name="Ellipse 3">
            <a:extLst>
              <a:ext uri="{FF2B5EF4-FFF2-40B4-BE49-F238E27FC236}">
                <a16:creationId xmlns:a16="http://schemas.microsoft.com/office/drawing/2014/main" id="{F631C7D9-1078-A708-EBAF-BD49DDA59CE9}"/>
              </a:ext>
            </a:extLst>
          </p:cNvPr>
          <p:cNvSpPr/>
          <p:nvPr/>
        </p:nvSpPr>
        <p:spPr>
          <a:xfrm>
            <a:off x="514662" y="285750"/>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5</a:t>
            </a:r>
          </a:p>
        </p:txBody>
      </p:sp>
      <p:sp>
        <p:nvSpPr>
          <p:cNvPr id="6" name="Ellipse 5">
            <a:extLst>
              <a:ext uri="{FF2B5EF4-FFF2-40B4-BE49-F238E27FC236}">
                <a16:creationId xmlns:a16="http://schemas.microsoft.com/office/drawing/2014/main" id="{F14B8CEB-688E-0096-D76A-BEACC6E27CDA}"/>
              </a:ext>
            </a:extLst>
          </p:cNvPr>
          <p:cNvSpPr/>
          <p:nvPr/>
        </p:nvSpPr>
        <p:spPr>
          <a:xfrm>
            <a:off x="382325" y="4040786"/>
            <a:ext cx="4423460" cy="933784"/>
          </a:xfrm>
          <a:prstGeom prst="ellipse">
            <a:avLst/>
          </a:prstGeom>
          <a:solidFill>
            <a:srgbClr val="ADB9C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2060"/>
                </a:solidFill>
              </a:rPr>
              <a:t>Disposition du camp dans le désert </a:t>
            </a:r>
            <a:r>
              <a:rPr lang="fr-FR" sz="1200" dirty="0">
                <a:solidFill>
                  <a:srgbClr val="002060"/>
                </a:solidFill>
              </a:rPr>
              <a:t>No. 2 : 2</a:t>
            </a:r>
          </a:p>
        </p:txBody>
      </p:sp>
      <p:pic>
        <p:nvPicPr>
          <p:cNvPr id="1026" name="Picture 2" descr="Israel desert people : photos, images et illustrations ...">
            <a:extLst>
              <a:ext uri="{FF2B5EF4-FFF2-40B4-BE49-F238E27FC236}">
                <a16:creationId xmlns:a16="http://schemas.microsoft.com/office/drawing/2014/main" id="{7AFACB2A-6283-F7A4-BEF5-2AA3D9604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1" y="5029326"/>
            <a:ext cx="5943600" cy="1797211"/>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 coins arrondis 12">
            <a:extLst>
              <a:ext uri="{FF2B5EF4-FFF2-40B4-BE49-F238E27FC236}">
                <a16:creationId xmlns:a16="http://schemas.microsoft.com/office/drawing/2014/main" id="{8E6FB5B5-53F3-78C5-A8AD-4901B648B78A}"/>
              </a:ext>
            </a:extLst>
          </p:cNvPr>
          <p:cNvSpPr/>
          <p:nvPr/>
        </p:nvSpPr>
        <p:spPr>
          <a:xfrm>
            <a:off x="248756" y="2651883"/>
            <a:ext cx="4638681" cy="1453127"/>
          </a:xfrm>
          <a:prstGeom prst="roundRect">
            <a:avLst/>
          </a:prstGeom>
          <a:solidFill>
            <a:srgbClr val="59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Et tu prendras de la fleur de farine, et tu en cuiras </a:t>
            </a:r>
            <a:r>
              <a:rPr lang="fr-FR" sz="2400" dirty="0">
                <a:solidFill>
                  <a:srgbClr val="FFFF00"/>
                </a:solidFill>
              </a:rPr>
              <a:t>douze</a:t>
            </a:r>
            <a:r>
              <a:rPr lang="fr-FR" dirty="0"/>
              <a:t> gâteaux : chaque gâteau sera de deux dixièmes ; et tu les placeras en deux rangées, </a:t>
            </a:r>
            <a:r>
              <a:rPr lang="fr-FR" sz="2000" dirty="0">
                <a:solidFill>
                  <a:srgbClr val="FFFF00"/>
                </a:solidFill>
              </a:rPr>
              <a:t>sur la table </a:t>
            </a:r>
            <a:r>
              <a:rPr lang="fr-FR" dirty="0"/>
              <a:t>pure, </a:t>
            </a:r>
            <a:r>
              <a:rPr lang="fr-FR" sz="2000" dirty="0">
                <a:solidFill>
                  <a:srgbClr val="FFFF00"/>
                </a:solidFill>
              </a:rPr>
              <a:t>devant l’Eternel. </a:t>
            </a:r>
            <a:r>
              <a:rPr lang="fr-FR" dirty="0"/>
              <a:t>» (Lév. 24: 5-6)</a:t>
            </a:r>
          </a:p>
        </p:txBody>
      </p:sp>
      <p:sp>
        <p:nvSpPr>
          <p:cNvPr id="14" name="Rectangle : coins arrondis 13">
            <a:extLst>
              <a:ext uri="{FF2B5EF4-FFF2-40B4-BE49-F238E27FC236}">
                <a16:creationId xmlns:a16="http://schemas.microsoft.com/office/drawing/2014/main" id="{ED21680E-B2CC-FE8E-3C98-1BB03A87F1CB}"/>
              </a:ext>
            </a:extLst>
          </p:cNvPr>
          <p:cNvSpPr/>
          <p:nvPr/>
        </p:nvSpPr>
        <p:spPr>
          <a:xfrm>
            <a:off x="220062" y="3978635"/>
            <a:ext cx="4638681" cy="1518996"/>
          </a:xfrm>
          <a:prstGeom prst="roundRect">
            <a:avLst/>
          </a:prstGeom>
          <a:solidFill>
            <a:srgbClr val="0034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Les fils d'Israël camperont chacun près de sa bannière, sous les enseignes de leurs maisons de pères ; ils camperont </a:t>
            </a:r>
            <a:r>
              <a:rPr lang="fr-FR" sz="2800" dirty="0">
                <a:solidFill>
                  <a:srgbClr val="FFC000"/>
                </a:solidFill>
              </a:rPr>
              <a:t>autour</a:t>
            </a:r>
            <a:r>
              <a:rPr lang="fr-FR" dirty="0"/>
              <a:t> de la tente d'assignation, à distance, </a:t>
            </a:r>
            <a:r>
              <a:rPr lang="fr-FR" sz="2000" dirty="0">
                <a:solidFill>
                  <a:srgbClr val="FFC000"/>
                </a:solidFill>
              </a:rPr>
              <a:t>vis-à-vis</a:t>
            </a:r>
            <a:r>
              <a:rPr lang="fr-FR" dirty="0"/>
              <a:t>. » </a:t>
            </a:r>
          </a:p>
          <a:p>
            <a:r>
              <a:rPr lang="fr-FR" dirty="0"/>
              <a:t>(No. 2 : 2)</a:t>
            </a:r>
          </a:p>
        </p:txBody>
      </p:sp>
      <p:sp>
        <p:nvSpPr>
          <p:cNvPr id="15" name="Rectangle : coins arrondis 14">
            <a:extLst>
              <a:ext uri="{FF2B5EF4-FFF2-40B4-BE49-F238E27FC236}">
                <a16:creationId xmlns:a16="http://schemas.microsoft.com/office/drawing/2014/main" id="{C67B95EC-7622-1906-E9A0-BC7F6281983C}"/>
              </a:ext>
            </a:extLst>
          </p:cNvPr>
          <p:cNvSpPr/>
          <p:nvPr/>
        </p:nvSpPr>
        <p:spPr>
          <a:xfrm>
            <a:off x="4612336" y="1979419"/>
            <a:ext cx="3804697" cy="2160948"/>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Mais </a:t>
            </a:r>
            <a:r>
              <a:rPr lang="fr-FR" sz="2000" dirty="0">
                <a:solidFill>
                  <a:srgbClr val="FFFF00"/>
                </a:solidFill>
              </a:rPr>
              <a:t>les fils d'Israël </a:t>
            </a:r>
            <a:r>
              <a:rPr lang="fr-FR" dirty="0"/>
              <a:t>commirent un crime au sujet de l'anathème : </a:t>
            </a:r>
            <a:r>
              <a:rPr lang="fr-FR" sz="2000" dirty="0" err="1">
                <a:solidFill>
                  <a:srgbClr val="FFFF00"/>
                </a:solidFill>
              </a:rPr>
              <a:t>Acan</a:t>
            </a:r>
            <a:r>
              <a:rPr lang="fr-FR" dirty="0"/>
              <a:t>, fils de Carmi, fils de </a:t>
            </a:r>
            <a:r>
              <a:rPr lang="fr-FR" dirty="0" err="1"/>
              <a:t>Zabdi</a:t>
            </a:r>
            <a:r>
              <a:rPr lang="fr-FR" dirty="0"/>
              <a:t>, fils de </a:t>
            </a:r>
            <a:r>
              <a:rPr lang="fr-FR" dirty="0" err="1"/>
              <a:t>Zérakh</a:t>
            </a:r>
            <a:r>
              <a:rPr lang="fr-FR" dirty="0"/>
              <a:t>, de la tribu de Juda, prit de l'anathème ; et la colère de l'Éternel s'embrasa </a:t>
            </a:r>
            <a:r>
              <a:rPr lang="fr-FR" sz="2000" dirty="0">
                <a:solidFill>
                  <a:srgbClr val="FFFF00"/>
                </a:solidFill>
              </a:rPr>
              <a:t>contre les fils d'Israël</a:t>
            </a:r>
            <a:r>
              <a:rPr lang="fr-FR" dirty="0"/>
              <a:t>. » (Jos. 7 : 1)</a:t>
            </a:r>
          </a:p>
        </p:txBody>
      </p:sp>
      <p:sp>
        <p:nvSpPr>
          <p:cNvPr id="16" name="Rectangle : coins arrondis 15">
            <a:extLst>
              <a:ext uri="{FF2B5EF4-FFF2-40B4-BE49-F238E27FC236}">
                <a16:creationId xmlns:a16="http://schemas.microsoft.com/office/drawing/2014/main" id="{81D874DE-3E12-E8AA-1B61-BB864ED6F1FD}"/>
              </a:ext>
            </a:extLst>
          </p:cNvPr>
          <p:cNvSpPr/>
          <p:nvPr/>
        </p:nvSpPr>
        <p:spPr>
          <a:xfrm>
            <a:off x="4472778" y="3538616"/>
            <a:ext cx="3867150" cy="1587917"/>
          </a:xfrm>
          <a:prstGeom prst="roundRect">
            <a:avLst/>
          </a:prstGeom>
          <a:solidFill>
            <a:srgbClr val="2C00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Et Élie prit </a:t>
            </a:r>
            <a:r>
              <a:rPr lang="fr-FR" sz="2400" dirty="0">
                <a:solidFill>
                  <a:srgbClr val="FFFF00"/>
                </a:solidFill>
              </a:rPr>
              <a:t>douze pierres</a:t>
            </a:r>
            <a:r>
              <a:rPr lang="fr-FR" dirty="0"/>
              <a:t>, selon le nombre des tribus des fils de Jacob, auquel vint la parole de l'Éternel, disant : </a:t>
            </a:r>
            <a:r>
              <a:rPr lang="fr-FR" sz="2000" dirty="0">
                <a:solidFill>
                  <a:srgbClr val="FFFF00"/>
                </a:solidFill>
              </a:rPr>
              <a:t>Israël sera ton nom</a:t>
            </a:r>
            <a:r>
              <a:rPr lang="fr-FR" dirty="0"/>
              <a:t>. » </a:t>
            </a:r>
          </a:p>
          <a:p>
            <a:r>
              <a:rPr lang="fr-FR" dirty="0"/>
              <a:t>(1 Rois 18 : 31)</a:t>
            </a:r>
          </a:p>
        </p:txBody>
      </p:sp>
      <p:sp>
        <p:nvSpPr>
          <p:cNvPr id="17" name="Rectangle : coins arrondis 16">
            <a:extLst>
              <a:ext uri="{FF2B5EF4-FFF2-40B4-BE49-F238E27FC236}">
                <a16:creationId xmlns:a16="http://schemas.microsoft.com/office/drawing/2014/main" id="{D0FE742F-C480-05BA-C00B-5D605365A77E}"/>
              </a:ext>
            </a:extLst>
          </p:cNvPr>
          <p:cNvSpPr/>
          <p:nvPr/>
        </p:nvSpPr>
        <p:spPr>
          <a:xfrm>
            <a:off x="8005864" y="2370345"/>
            <a:ext cx="4041354" cy="1930061"/>
          </a:xfrm>
          <a:prstGeom prst="round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Et il y eut, </a:t>
            </a:r>
            <a:r>
              <a:rPr lang="fr-FR" sz="2000" dirty="0">
                <a:solidFill>
                  <a:schemeClr val="accent2">
                    <a:lumMod val="40000"/>
                    <a:lumOff val="60000"/>
                  </a:schemeClr>
                </a:solidFill>
              </a:rPr>
              <a:t>du temps de David</a:t>
            </a:r>
            <a:r>
              <a:rPr lang="fr-FR" dirty="0"/>
              <a:t>, une famine de trois ans, année après année. Et David rechercha la face de l'Éternel, et l'Éternel dit : C'est </a:t>
            </a:r>
            <a:r>
              <a:rPr lang="fr-FR" sz="2000" dirty="0">
                <a:solidFill>
                  <a:schemeClr val="accent2">
                    <a:lumMod val="40000"/>
                    <a:lumOff val="60000"/>
                  </a:schemeClr>
                </a:solidFill>
              </a:rPr>
              <a:t>à cause de Saül </a:t>
            </a:r>
            <a:r>
              <a:rPr lang="fr-FR" dirty="0"/>
              <a:t>et de sa maison de sang, parce qu'il a fait mourir les Gabaonites. » </a:t>
            </a:r>
          </a:p>
          <a:p>
            <a:r>
              <a:rPr lang="fr-FR" dirty="0"/>
              <a:t>(2 Sam. 21 : 1)</a:t>
            </a:r>
          </a:p>
        </p:txBody>
      </p:sp>
      <p:sp>
        <p:nvSpPr>
          <p:cNvPr id="18" name="Rectangle : coins arrondis 17">
            <a:extLst>
              <a:ext uri="{FF2B5EF4-FFF2-40B4-BE49-F238E27FC236}">
                <a16:creationId xmlns:a16="http://schemas.microsoft.com/office/drawing/2014/main" id="{24992AB6-5E0F-9658-8F36-FC9153020F07}"/>
              </a:ext>
            </a:extLst>
          </p:cNvPr>
          <p:cNvSpPr/>
          <p:nvPr/>
        </p:nvSpPr>
        <p:spPr>
          <a:xfrm>
            <a:off x="8394763" y="3637934"/>
            <a:ext cx="3675276" cy="1459607"/>
          </a:xfrm>
          <a:prstGeom prst="roundRect">
            <a:avLst/>
          </a:prstGeom>
          <a:solidFill>
            <a:srgbClr val="A2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le roi avait dit que </a:t>
            </a:r>
            <a:r>
              <a:rPr lang="fr-FR" sz="2400" dirty="0">
                <a:solidFill>
                  <a:srgbClr val="FFFF00"/>
                </a:solidFill>
              </a:rPr>
              <a:t>l'holocauste et le sacrifice</a:t>
            </a:r>
            <a:r>
              <a:rPr lang="fr-FR" dirty="0"/>
              <a:t> pour le péché seraient </a:t>
            </a:r>
            <a:r>
              <a:rPr lang="fr-FR" sz="2400" dirty="0">
                <a:solidFill>
                  <a:srgbClr val="FFFF00"/>
                </a:solidFill>
              </a:rPr>
              <a:t>pour tout Israël</a:t>
            </a:r>
            <a:r>
              <a:rPr lang="fr-FR" dirty="0"/>
              <a:t>. » </a:t>
            </a:r>
          </a:p>
          <a:p>
            <a:r>
              <a:rPr lang="fr-FR" sz="1400" dirty="0"/>
              <a:t>(2 Chro. 29 : 24)</a:t>
            </a:r>
          </a:p>
        </p:txBody>
      </p:sp>
    </p:spTree>
    <p:extLst>
      <p:ext uri="{BB962C8B-B14F-4D97-AF65-F5344CB8AC3E}">
        <p14:creationId xmlns:p14="http://schemas.microsoft.com/office/powerpoint/2010/main" val="1399220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80">
                                          <p:stCondLst>
                                            <p:cond delay="0"/>
                                          </p:stCondLst>
                                        </p:cTn>
                                        <p:tgtEl>
                                          <p:spTgt spid="7"/>
                                        </p:tgtEl>
                                      </p:cBhvr>
                                    </p:animEffect>
                                    <p:anim calcmode="lin" valueType="num">
                                      <p:cBhvr>
                                        <p:cTn id="1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3" dur="26">
                                          <p:stCondLst>
                                            <p:cond delay="650"/>
                                          </p:stCondLst>
                                        </p:cTn>
                                        <p:tgtEl>
                                          <p:spTgt spid="7"/>
                                        </p:tgtEl>
                                      </p:cBhvr>
                                      <p:to x="100000" y="60000"/>
                                    </p:animScale>
                                    <p:animScale>
                                      <p:cBhvr>
                                        <p:cTn id="24" dur="166" decel="50000">
                                          <p:stCondLst>
                                            <p:cond delay="676"/>
                                          </p:stCondLst>
                                        </p:cTn>
                                        <p:tgtEl>
                                          <p:spTgt spid="7"/>
                                        </p:tgtEl>
                                      </p:cBhvr>
                                      <p:to x="100000" y="100000"/>
                                    </p:animScale>
                                    <p:animScale>
                                      <p:cBhvr>
                                        <p:cTn id="25" dur="26">
                                          <p:stCondLst>
                                            <p:cond delay="1312"/>
                                          </p:stCondLst>
                                        </p:cTn>
                                        <p:tgtEl>
                                          <p:spTgt spid="7"/>
                                        </p:tgtEl>
                                      </p:cBhvr>
                                      <p:to x="100000" y="80000"/>
                                    </p:animScale>
                                    <p:animScale>
                                      <p:cBhvr>
                                        <p:cTn id="26" dur="166" decel="50000">
                                          <p:stCondLst>
                                            <p:cond delay="1338"/>
                                          </p:stCondLst>
                                        </p:cTn>
                                        <p:tgtEl>
                                          <p:spTgt spid="7"/>
                                        </p:tgtEl>
                                      </p:cBhvr>
                                      <p:to x="100000" y="100000"/>
                                    </p:animScale>
                                    <p:animScale>
                                      <p:cBhvr>
                                        <p:cTn id="27" dur="26">
                                          <p:stCondLst>
                                            <p:cond delay="1642"/>
                                          </p:stCondLst>
                                        </p:cTn>
                                        <p:tgtEl>
                                          <p:spTgt spid="7"/>
                                        </p:tgtEl>
                                      </p:cBhvr>
                                      <p:to x="100000" y="90000"/>
                                    </p:animScale>
                                    <p:animScale>
                                      <p:cBhvr>
                                        <p:cTn id="28" dur="166" decel="50000">
                                          <p:stCondLst>
                                            <p:cond delay="1668"/>
                                          </p:stCondLst>
                                        </p:cTn>
                                        <p:tgtEl>
                                          <p:spTgt spid="7"/>
                                        </p:tgtEl>
                                      </p:cBhvr>
                                      <p:to x="100000" y="100000"/>
                                    </p:animScale>
                                    <p:animScale>
                                      <p:cBhvr>
                                        <p:cTn id="29" dur="26">
                                          <p:stCondLst>
                                            <p:cond delay="1808"/>
                                          </p:stCondLst>
                                        </p:cTn>
                                        <p:tgtEl>
                                          <p:spTgt spid="7"/>
                                        </p:tgtEl>
                                      </p:cBhvr>
                                      <p:to x="100000" y="95000"/>
                                    </p:animScale>
                                    <p:animScale>
                                      <p:cBhvr>
                                        <p:cTn id="30" dur="166" decel="50000">
                                          <p:stCondLst>
                                            <p:cond delay="1834"/>
                                          </p:stCondLst>
                                        </p:cTn>
                                        <p:tgtEl>
                                          <p:spTgt spid="7"/>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1000" fill="hold"/>
                                        <p:tgtEl>
                                          <p:spTgt spid="13"/>
                                        </p:tgtEl>
                                        <p:attrNameLst>
                                          <p:attrName>ppt_w</p:attrName>
                                        </p:attrNameLst>
                                      </p:cBhvr>
                                      <p:tavLst>
                                        <p:tav tm="0">
                                          <p:val>
                                            <p:fltVal val="0"/>
                                          </p:val>
                                        </p:tav>
                                        <p:tav tm="100000">
                                          <p:val>
                                            <p:strVal val="#ppt_w"/>
                                          </p:val>
                                        </p:tav>
                                      </p:tavLst>
                                    </p:anim>
                                    <p:anim calcmode="lin" valueType="num">
                                      <p:cBhvr>
                                        <p:cTn id="36" dur="1000" fill="hold"/>
                                        <p:tgtEl>
                                          <p:spTgt spid="13"/>
                                        </p:tgtEl>
                                        <p:attrNameLst>
                                          <p:attrName>ppt_h</p:attrName>
                                        </p:attrNameLst>
                                      </p:cBhvr>
                                      <p:tavLst>
                                        <p:tav tm="0">
                                          <p:val>
                                            <p:fltVal val="0"/>
                                          </p:val>
                                        </p:tav>
                                        <p:tav tm="100000">
                                          <p:val>
                                            <p:strVal val="#ppt_h"/>
                                          </p:val>
                                        </p:tav>
                                      </p:tavLst>
                                    </p:anim>
                                    <p:anim calcmode="lin" valueType="num">
                                      <p:cBhvr>
                                        <p:cTn id="37" dur="1000" fill="hold"/>
                                        <p:tgtEl>
                                          <p:spTgt spid="13"/>
                                        </p:tgtEl>
                                        <p:attrNameLst>
                                          <p:attrName>style.rotation</p:attrName>
                                        </p:attrNameLst>
                                      </p:cBhvr>
                                      <p:tavLst>
                                        <p:tav tm="0">
                                          <p:val>
                                            <p:fltVal val="90"/>
                                          </p:val>
                                        </p:tav>
                                        <p:tav tm="100000">
                                          <p:val>
                                            <p:fltVal val="0"/>
                                          </p:val>
                                        </p:tav>
                                      </p:tavLst>
                                    </p:anim>
                                    <p:animEffect transition="in" filter="fade">
                                      <p:cBhvr>
                                        <p:cTn id="38" dur="10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13"/>
                                        </p:tgtEl>
                                      </p:cBhvr>
                                    </p:animEffect>
                                    <p:set>
                                      <p:cBhvr>
                                        <p:cTn id="43" dur="1" fill="hold">
                                          <p:stCondLst>
                                            <p:cond delay="499"/>
                                          </p:stCondLst>
                                        </p:cTn>
                                        <p:tgtEl>
                                          <p:spTgt spid="13"/>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wipe(down)">
                                      <p:cBhvr>
                                        <p:cTn id="48" dur="580">
                                          <p:stCondLst>
                                            <p:cond delay="0"/>
                                          </p:stCondLst>
                                        </p:cTn>
                                        <p:tgtEl>
                                          <p:spTgt spid="6"/>
                                        </p:tgtEl>
                                      </p:cBhvr>
                                    </p:animEffect>
                                    <p:anim calcmode="lin" valueType="num">
                                      <p:cBhvr>
                                        <p:cTn id="49"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54" dur="26">
                                          <p:stCondLst>
                                            <p:cond delay="650"/>
                                          </p:stCondLst>
                                        </p:cTn>
                                        <p:tgtEl>
                                          <p:spTgt spid="6"/>
                                        </p:tgtEl>
                                      </p:cBhvr>
                                      <p:to x="100000" y="60000"/>
                                    </p:animScale>
                                    <p:animScale>
                                      <p:cBhvr>
                                        <p:cTn id="55" dur="166" decel="50000">
                                          <p:stCondLst>
                                            <p:cond delay="67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6" presetClass="entr" presetSubtype="16"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circle(in)">
                                      <p:cBhvr>
                                        <p:cTn id="66" dur="20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14"/>
                                        </p:tgtEl>
                                      </p:cBhvr>
                                    </p:animEffect>
                                    <p:set>
                                      <p:cBhvr>
                                        <p:cTn id="71" dur="1" fill="hold">
                                          <p:stCondLst>
                                            <p:cond delay="499"/>
                                          </p:stCondLst>
                                        </p:cTn>
                                        <p:tgtEl>
                                          <p:spTgt spid="14"/>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6" presetClass="entr" presetSubtype="0" fill="hold" grpId="0" nodeType="clickEffect">
                                  <p:stCondLst>
                                    <p:cond delay="0"/>
                                  </p:stCondLst>
                                  <p:childTnLst>
                                    <p:set>
                                      <p:cBhvr>
                                        <p:cTn id="75" dur="1" fill="hold">
                                          <p:stCondLst>
                                            <p:cond delay="0"/>
                                          </p:stCondLst>
                                        </p:cTn>
                                        <p:tgtEl>
                                          <p:spTgt spid="11"/>
                                        </p:tgtEl>
                                        <p:attrNameLst>
                                          <p:attrName>style.visibility</p:attrName>
                                        </p:attrNameLst>
                                      </p:cBhvr>
                                      <p:to>
                                        <p:strVal val="visible"/>
                                      </p:to>
                                    </p:set>
                                    <p:animEffect transition="in" filter="wipe(down)">
                                      <p:cBhvr>
                                        <p:cTn id="76" dur="580">
                                          <p:stCondLst>
                                            <p:cond delay="0"/>
                                          </p:stCondLst>
                                        </p:cTn>
                                        <p:tgtEl>
                                          <p:spTgt spid="11"/>
                                        </p:tgtEl>
                                      </p:cBhvr>
                                    </p:animEffect>
                                    <p:anim calcmode="lin" valueType="num">
                                      <p:cBhvr>
                                        <p:cTn id="77"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78"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79"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0"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1"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2" dur="26">
                                          <p:stCondLst>
                                            <p:cond delay="650"/>
                                          </p:stCondLst>
                                        </p:cTn>
                                        <p:tgtEl>
                                          <p:spTgt spid="11"/>
                                        </p:tgtEl>
                                      </p:cBhvr>
                                      <p:to x="100000" y="60000"/>
                                    </p:animScale>
                                    <p:animScale>
                                      <p:cBhvr>
                                        <p:cTn id="83" dur="166" decel="50000">
                                          <p:stCondLst>
                                            <p:cond delay="676"/>
                                          </p:stCondLst>
                                        </p:cTn>
                                        <p:tgtEl>
                                          <p:spTgt spid="11"/>
                                        </p:tgtEl>
                                      </p:cBhvr>
                                      <p:to x="100000" y="100000"/>
                                    </p:animScale>
                                    <p:animScale>
                                      <p:cBhvr>
                                        <p:cTn id="84" dur="26">
                                          <p:stCondLst>
                                            <p:cond delay="1312"/>
                                          </p:stCondLst>
                                        </p:cTn>
                                        <p:tgtEl>
                                          <p:spTgt spid="11"/>
                                        </p:tgtEl>
                                      </p:cBhvr>
                                      <p:to x="100000" y="80000"/>
                                    </p:animScale>
                                    <p:animScale>
                                      <p:cBhvr>
                                        <p:cTn id="85" dur="166" decel="50000">
                                          <p:stCondLst>
                                            <p:cond delay="1338"/>
                                          </p:stCondLst>
                                        </p:cTn>
                                        <p:tgtEl>
                                          <p:spTgt spid="11"/>
                                        </p:tgtEl>
                                      </p:cBhvr>
                                      <p:to x="100000" y="100000"/>
                                    </p:animScale>
                                    <p:animScale>
                                      <p:cBhvr>
                                        <p:cTn id="86" dur="26">
                                          <p:stCondLst>
                                            <p:cond delay="1642"/>
                                          </p:stCondLst>
                                        </p:cTn>
                                        <p:tgtEl>
                                          <p:spTgt spid="11"/>
                                        </p:tgtEl>
                                      </p:cBhvr>
                                      <p:to x="100000" y="90000"/>
                                    </p:animScale>
                                    <p:animScale>
                                      <p:cBhvr>
                                        <p:cTn id="87" dur="166" decel="50000">
                                          <p:stCondLst>
                                            <p:cond delay="1668"/>
                                          </p:stCondLst>
                                        </p:cTn>
                                        <p:tgtEl>
                                          <p:spTgt spid="11"/>
                                        </p:tgtEl>
                                      </p:cBhvr>
                                      <p:to x="100000" y="100000"/>
                                    </p:animScale>
                                    <p:animScale>
                                      <p:cBhvr>
                                        <p:cTn id="88" dur="26">
                                          <p:stCondLst>
                                            <p:cond delay="1808"/>
                                          </p:stCondLst>
                                        </p:cTn>
                                        <p:tgtEl>
                                          <p:spTgt spid="11"/>
                                        </p:tgtEl>
                                      </p:cBhvr>
                                      <p:to x="100000" y="95000"/>
                                    </p:animScale>
                                    <p:animScale>
                                      <p:cBhvr>
                                        <p:cTn id="89" dur="166" decel="50000">
                                          <p:stCondLst>
                                            <p:cond delay="1834"/>
                                          </p:stCondLst>
                                        </p:cTn>
                                        <p:tgtEl>
                                          <p:spTgt spid="11"/>
                                        </p:tgtEl>
                                      </p:cBhvr>
                                      <p:to x="100000" y="100000"/>
                                    </p:animScale>
                                  </p:childTnLst>
                                </p:cTn>
                              </p:par>
                            </p:childTnLst>
                          </p:cTn>
                        </p:par>
                      </p:childTnLst>
                    </p:cTn>
                  </p:par>
                  <p:par>
                    <p:cTn id="90" fill="hold">
                      <p:stCondLst>
                        <p:cond delay="indefinite"/>
                      </p:stCondLst>
                      <p:childTnLst>
                        <p:par>
                          <p:cTn id="91" fill="hold">
                            <p:stCondLst>
                              <p:cond delay="0"/>
                            </p:stCondLst>
                            <p:childTnLst>
                              <p:par>
                                <p:cTn id="92" presetID="31" presetClass="entr" presetSubtype="0" fill="hold" grpId="0" nodeType="clickEffect">
                                  <p:stCondLst>
                                    <p:cond delay="0"/>
                                  </p:stCondLst>
                                  <p:childTnLst>
                                    <p:set>
                                      <p:cBhvr>
                                        <p:cTn id="93" dur="1" fill="hold">
                                          <p:stCondLst>
                                            <p:cond delay="0"/>
                                          </p:stCondLst>
                                        </p:cTn>
                                        <p:tgtEl>
                                          <p:spTgt spid="15"/>
                                        </p:tgtEl>
                                        <p:attrNameLst>
                                          <p:attrName>style.visibility</p:attrName>
                                        </p:attrNameLst>
                                      </p:cBhvr>
                                      <p:to>
                                        <p:strVal val="visible"/>
                                      </p:to>
                                    </p:set>
                                    <p:anim calcmode="lin" valueType="num">
                                      <p:cBhvr>
                                        <p:cTn id="94" dur="1000" fill="hold"/>
                                        <p:tgtEl>
                                          <p:spTgt spid="15"/>
                                        </p:tgtEl>
                                        <p:attrNameLst>
                                          <p:attrName>ppt_w</p:attrName>
                                        </p:attrNameLst>
                                      </p:cBhvr>
                                      <p:tavLst>
                                        <p:tav tm="0">
                                          <p:val>
                                            <p:fltVal val="0"/>
                                          </p:val>
                                        </p:tav>
                                        <p:tav tm="100000">
                                          <p:val>
                                            <p:strVal val="#ppt_w"/>
                                          </p:val>
                                        </p:tav>
                                      </p:tavLst>
                                    </p:anim>
                                    <p:anim calcmode="lin" valueType="num">
                                      <p:cBhvr>
                                        <p:cTn id="95" dur="1000" fill="hold"/>
                                        <p:tgtEl>
                                          <p:spTgt spid="15"/>
                                        </p:tgtEl>
                                        <p:attrNameLst>
                                          <p:attrName>ppt_h</p:attrName>
                                        </p:attrNameLst>
                                      </p:cBhvr>
                                      <p:tavLst>
                                        <p:tav tm="0">
                                          <p:val>
                                            <p:fltVal val="0"/>
                                          </p:val>
                                        </p:tav>
                                        <p:tav tm="100000">
                                          <p:val>
                                            <p:strVal val="#ppt_h"/>
                                          </p:val>
                                        </p:tav>
                                      </p:tavLst>
                                    </p:anim>
                                    <p:anim calcmode="lin" valueType="num">
                                      <p:cBhvr>
                                        <p:cTn id="96" dur="1000" fill="hold"/>
                                        <p:tgtEl>
                                          <p:spTgt spid="15"/>
                                        </p:tgtEl>
                                        <p:attrNameLst>
                                          <p:attrName>style.rotation</p:attrName>
                                        </p:attrNameLst>
                                      </p:cBhvr>
                                      <p:tavLst>
                                        <p:tav tm="0">
                                          <p:val>
                                            <p:fltVal val="90"/>
                                          </p:val>
                                        </p:tav>
                                        <p:tav tm="100000">
                                          <p:val>
                                            <p:fltVal val="0"/>
                                          </p:val>
                                        </p:tav>
                                      </p:tavLst>
                                    </p:anim>
                                    <p:animEffect transition="in" filter="fade">
                                      <p:cBhvr>
                                        <p:cTn id="97" dur="1000"/>
                                        <p:tgtEl>
                                          <p:spTgt spid="15"/>
                                        </p:tgtEl>
                                      </p:cBhvr>
                                    </p:animEffect>
                                  </p:childTnLst>
                                </p:cTn>
                              </p:par>
                            </p:childTnLst>
                          </p:cTn>
                        </p:par>
                      </p:childTnLst>
                    </p:cTn>
                  </p:par>
                  <p:par>
                    <p:cTn id="98" fill="hold">
                      <p:stCondLst>
                        <p:cond delay="indefinite"/>
                      </p:stCondLst>
                      <p:childTnLst>
                        <p:par>
                          <p:cTn id="99" fill="hold">
                            <p:stCondLst>
                              <p:cond delay="0"/>
                            </p:stCondLst>
                            <p:childTnLst>
                              <p:par>
                                <p:cTn id="100" presetID="6" presetClass="exit" presetSubtype="32" fill="hold" grpId="1" nodeType="clickEffect">
                                  <p:stCondLst>
                                    <p:cond delay="0"/>
                                  </p:stCondLst>
                                  <p:childTnLst>
                                    <p:animEffect transition="out" filter="circle(out)">
                                      <p:cBhvr>
                                        <p:cTn id="101" dur="2000"/>
                                        <p:tgtEl>
                                          <p:spTgt spid="15"/>
                                        </p:tgtEl>
                                      </p:cBhvr>
                                    </p:animEffect>
                                    <p:set>
                                      <p:cBhvr>
                                        <p:cTn id="102" dur="1" fill="hold">
                                          <p:stCondLst>
                                            <p:cond delay="1999"/>
                                          </p:stCondLst>
                                        </p:cTn>
                                        <p:tgtEl>
                                          <p:spTgt spid="15"/>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ntr" presetSubtype="0" fill="hold" grpId="0" nodeType="click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wipe(down)">
                                      <p:cBhvr>
                                        <p:cTn id="107" dur="580">
                                          <p:stCondLst>
                                            <p:cond delay="0"/>
                                          </p:stCondLst>
                                        </p:cTn>
                                        <p:tgtEl>
                                          <p:spTgt spid="12"/>
                                        </p:tgtEl>
                                      </p:cBhvr>
                                    </p:animEffect>
                                    <p:anim calcmode="lin" valueType="num">
                                      <p:cBhvr>
                                        <p:cTn id="10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13" dur="26">
                                          <p:stCondLst>
                                            <p:cond delay="650"/>
                                          </p:stCondLst>
                                        </p:cTn>
                                        <p:tgtEl>
                                          <p:spTgt spid="12"/>
                                        </p:tgtEl>
                                      </p:cBhvr>
                                      <p:to x="100000" y="60000"/>
                                    </p:animScale>
                                    <p:animScale>
                                      <p:cBhvr>
                                        <p:cTn id="114" dur="166" decel="50000">
                                          <p:stCondLst>
                                            <p:cond delay="676"/>
                                          </p:stCondLst>
                                        </p:cTn>
                                        <p:tgtEl>
                                          <p:spTgt spid="12"/>
                                        </p:tgtEl>
                                      </p:cBhvr>
                                      <p:to x="100000" y="100000"/>
                                    </p:animScale>
                                    <p:animScale>
                                      <p:cBhvr>
                                        <p:cTn id="115" dur="26">
                                          <p:stCondLst>
                                            <p:cond delay="1312"/>
                                          </p:stCondLst>
                                        </p:cTn>
                                        <p:tgtEl>
                                          <p:spTgt spid="12"/>
                                        </p:tgtEl>
                                      </p:cBhvr>
                                      <p:to x="100000" y="80000"/>
                                    </p:animScale>
                                    <p:animScale>
                                      <p:cBhvr>
                                        <p:cTn id="116" dur="166" decel="50000">
                                          <p:stCondLst>
                                            <p:cond delay="1338"/>
                                          </p:stCondLst>
                                        </p:cTn>
                                        <p:tgtEl>
                                          <p:spTgt spid="12"/>
                                        </p:tgtEl>
                                      </p:cBhvr>
                                      <p:to x="100000" y="100000"/>
                                    </p:animScale>
                                    <p:animScale>
                                      <p:cBhvr>
                                        <p:cTn id="117" dur="26">
                                          <p:stCondLst>
                                            <p:cond delay="1642"/>
                                          </p:stCondLst>
                                        </p:cTn>
                                        <p:tgtEl>
                                          <p:spTgt spid="12"/>
                                        </p:tgtEl>
                                      </p:cBhvr>
                                      <p:to x="100000" y="90000"/>
                                    </p:animScale>
                                    <p:animScale>
                                      <p:cBhvr>
                                        <p:cTn id="118" dur="166" decel="50000">
                                          <p:stCondLst>
                                            <p:cond delay="1668"/>
                                          </p:stCondLst>
                                        </p:cTn>
                                        <p:tgtEl>
                                          <p:spTgt spid="12"/>
                                        </p:tgtEl>
                                      </p:cBhvr>
                                      <p:to x="100000" y="100000"/>
                                    </p:animScale>
                                    <p:animScale>
                                      <p:cBhvr>
                                        <p:cTn id="119" dur="26">
                                          <p:stCondLst>
                                            <p:cond delay="1808"/>
                                          </p:stCondLst>
                                        </p:cTn>
                                        <p:tgtEl>
                                          <p:spTgt spid="12"/>
                                        </p:tgtEl>
                                      </p:cBhvr>
                                      <p:to x="100000" y="95000"/>
                                    </p:animScale>
                                    <p:animScale>
                                      <p:cBhvr>
                                        <p:cTn id="120" dur="166" decel="50000">
                                          <p:stCondLst>
                                            <p:cond delay="1834"/>
                                          </p:stCondLst>
                                        </p:cTn>
                                        <p:tgtEl>
                                          <p:spTgt spid="12"/>
                                        </p:tgtEl>
                                      </p:cBhvr>
                                      <p:to x="100000" y="100000"/>
                                    </p:animScale>
                                  </p:childTnLst>
                                </p:cTn>
                              </p:par>
                            </p:childTnLst>
                          </p:cTn>
                        </p:par>
                      </p:childTnLst>
                    </p:cTn>
                  </p:par>
                  <p:par>
                    <p:cTn id="121" fill="hold">
                      <p:stCondLst>
                        <p:cond delay="indefinite"/>
                      </p:stCondLst>
                      <p:childTnLst>
                        <p:par>
                          <p:cTn id="122" fill="hold">
                            <p:stCondLst>
                              <p:cond delay="0"/>
                            </p:stCondLst>
                            <p:childTnLst>
                              <p:par>
                                <p:cTn id="123" presetID="53" presetClass="entr" presetSubtype="16" fill="hold" grpId="0" nodeType="clickEffect">
                                  <p:stCondLst>
                                    <p:cond delay="0"/>
                                  </p:stCondLst>
                                  <p:childTnLst>
                                    <p:set>
                                      <p:cBhvr>
                                        <p:cTn id="124" dur="1" fill="hold">
                                          <p:stCondLst>
                                            <p:cond delay="0"/>
                                          </p:stCondLst>
                                        </p:cTn>
                                        <p:tgtEl>
                                          <p:spTgt spid="17"/>
                                        </p:tgtEl>
                                        <p:attrNameLst>
                                          <p:attrName>style.visibility</p:attrName>
                                        </p:attrNameLst>
                                      </p:cBhvr>
                                      <p:to>
                                        <p:strVal val="visible"/>
                                      </p:to>
                                    </p:set>
                                    <p:anim calcmode="lin" valueType="num">
                                      <p:cBhvr>
                                        <p:cTn id="125" dur="500" fill="hold"/>
                                        <p:tgtEl>
                                          <p:spTgt spid="17"/>
                                        </p:tgtEl>
                                        <p:attrNameLst>
                                          <p:attrName>ppt_w</p:attrName>
                                        </p:attrNameLst>
                                      </p:cBhvr>
                                      <p:tavLst>
                                        <p:tav tm="0">
                                          <p:val>
                                            <p:fltVal val="0"/>
                                          </p:val>
                                        </p:tav>
                                        <p:tav tm="100000">
                                          <p:val>
                                            <p:strVal val="#ppt_w"/>
                                          </p:val>
                                        </p:tav>
                                      </p:tavLst>
                                    </p:anim>
                                    <p:anim calcmode="lin" valueType="num">
                                      <p:cBhvr>
                                        <p:cTn id="126" dur="500" fill="hold"/>
                                        <p:tgtEl>
                                          <p:spTgt spid="17"/>
                                        </p:tgtEl>
                                        <p:attrNameLst>
                                          <p:attrName>ppt_h</p:attrName>
                                        </p:attrNameLst>
                                      </p:cBhvr>
                                      <p:tavLst>
                                        <p:tav tm="0">
                                          <p:val>
                                            <p:fltVal val="0"/>
                                          </p:val>
                                        </p:tav>
                                        <p:tav tm="100000">
                                          <p:val>
                                            <p:strVal val="#ppt_h"/>
                                          </p:val>
                                        </p:tav>
                                      </p:tavLst>
                                    </p:anim>
                                    <p:animEffect transition="in" filter="fade">
                                      <p:cBhvr>
                                        <p:cTn id="127" dur="500"/>
                                        <p:tgtEl>
                                          <p:spTgt spid="17"/>
                                        </p:tgtEl>
                                      </p:cBhvr>
                                    </p:animEffect>
                                  </p:childTnLst>
                                </p:cTn>
                              </p:par>
                            </p:childTnLst>
                          </p:cTn>
                        </p:par>
                      </p:childTnLst>
                    </p:cTn>
                  </p:par>
                  <p:par>
                    <p:cTn id="128" fill="hold">
                      <p:stCondLst>
                        <p:cond delay="indefinite"/>
                      </p:stCondLst>
                      <p:childTnLst>
                        <p:par>
                          <p:cTn id="129" fill="hold">
                            <p:stCondLst>
                              <p:cond delay="0"/>
                            </p:stCondLst>
                            <p:childTnLst>
                              <p:par>
                                <p:cTn id="130" presetID="6" presetClass="exit" presetSubtype="32" fill="hold" grpId="1" nodeType="clickEffect">
                                  <p:stCondLst>
                                    <p:cond delay="0"/>
                                  </p:stCondLst>
                                  <p:childTnLst>
                                    <p:animEffect transition="out" filter="circle(out)">
                                      <p:cBhvr>
                                        <p:cTn id="131" dur="2000"/>
                                        <p:tgtEl>
                                          <p:spTgt spid="17"/>
                                        </p:tgtEl>
                                      </p:cBhvr>
                                    </p:animEffect>
                                    <p:set>
                                      <p:cBhvr>
                                        <p:cTn id="132" dur="1" fill="hold">
                                          <p:stCondLst>
                                            <p:cond delay="1999"/>
                                          </p:stCondLst>
                                        </p:cTn>
                                        <p:tgtEl>
                                          <p:spTgt spid="17"/>
                                        </p:tgtEl>
                                        <p:attrNameLst>
                                          <p:attrName>style.visibility</p:attrName>
                                        </p:attrNameLst>
                                      </p:cBhvr>
                                      <p:to>
                                        <p:strVal val="hidden"/>
                                      </p:to>
                                    </p:set>
                                  </p:childTnLst>
                                </p:cTn>
                              </p:par>
                            </p:childTnLst>
                          </p:cTn>
                        </p:par>
                      </p:childTnLst>
                    </p:cTn>
                  </p:par>
                  <p:par>
                    <p:cTn id="133" fill="hold">
                      <p:stCondLst>
                        <p:cond delay="indefinite"/>
                      </p:stCondLst>
                      <p:childTnLst>
                        <p:par>
                          <p:cTn id="134" fill="hold">
                            <p:stCondLst>
                              <p:cond delay="0"/>
                            </p:stCondLst>
                            <p:childTnLst>
                              <p:par>
                                <p:cTn id="135" presetID="26" presetClass="entr" presetSubtype="0" fill="hold" grpId="0" nodeType="clickEffect">
                                  <p:stCondLst>
                                    <p:cond delay="0"/>
                                  </p:stCondLst>
                                  <p:childTnLst>
                                    <p:set>
                                      <p:cBhvr>
                                        <p:cTn id="136" dur="1" fill="hold">
                                          <p:stCondLst>
                                            <p:cond delay="0"/>
                                          </p:stCondLst>
                                        </p:cTn>
                                        <p:tgtEl>
                                          <p:spTgt spid="9"/>
                                        </p:tgtEl>
                                        <p:attrNameLst>
                                          <p:attrName>style.visibility</p:attrName>
                                        </p:attrNameLst>
                                      </p:cBhvr>
                                      <p:to>
                                        <p:strVal val="visible"/>
                                      </p:to>
                                    </p:set>
                                    <p:animEffect transition="in" filter="wipe(down)">
                                      <p:cBhvr>
                                        <p:cTn id="137" dur="580">
                                          <p:stCondLst>
                                            <p:cond delay="0"/>
                                          </p:stCondLst>
                                        </p:cTn>
                                        <p:tgtEl>
                                          <p:spTgt spid="9"/>
                                        </p:tgtEl>
                                      </p:cBhvr>
                                    </p:animEffect>
                                    <p:anim calcmode="lin" valueType="num">
                                      <p:cBhvr>
                                        <p:cTn id="13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43" dur="26">
                                          <p:stCondLst>
                                            <p:cond delay="650"/>
                                          </p:stCondLst>
                                        </p:cTn>
                                        <p:tgtEl>
                                          <p:spTgt spid="9"/>
                                        </p:tgtEl>
                                      </p:cBhvr>
                                      <p:to x="100000" y="60000"/>
                                    </p:animScale>
                                    <p:animScale>
                                      <p:cBhvr>
                                        <p:cTn id="144" dur="166" decel="50000">
                                          <p:stCondLst>
                                            <p:cond delay="676"/>
                                          </p:stCondLst>
                                        </p:cTn>
                                        <p:tgtEl>
                                          <p:spTgt spid="9"/>
                                        </p:tgtEl>
                                      </p:cBhvr>
                                      <p:to x="100000" y="100000"/>
                                    </p:animScale>
                                    <p:animScale>
                                      <p:cBhvr>
                                        <p:cTn id="145" dur="26">
                                          <p:stCondLst>
                                            <p:cond delay="1312"/>
                                          </p:stCondLst>
                                        </p:cTn>
                                        <p:tgtEl>
                                          <p:spTgt spid="9"/>
                                        </p:tgtEl>
                                      </p:cBhvr>
                                      <p:to x="100000" y="80000"/>
                                    </p:animScale>
                                    <p:animScale>
                                      <p:cBhvr>
                                        <p:cTn id="146" dur="166" decel="50000">
                                          <p:stCondLst>
                                            <p:cond delay="1338"/>
                                          </p:stCondLst>
                                        </p:cTn>
                                        <p:tgtEl>
                                          <p:spTgt spid="9"/>
                                        </p:tgtEl>
                                      </p:cBhvr>
                                      <p:to x="100000" y="100000"/>
                                    </p:animScale>
                                    <p:animScale>
                                      <p:cBhvr>
                                        <p:cTn id="147" dur="26">
                                          <p:stCondLst>
                                            <p:cond delay="1642"/>
                                          </p:stCondLst>
                                        </p:cTn>
                                        <p:tgtEl>
                                          <p:spTgt spid="9"/>
                                        </p:tgtEl>
                                      </p:cBhvr>
                                      <p:to x="100000" y="90000"/>
                                    </p:animScale>
                                    <p:animScale>
                                      <p:cBhvr>
                                        <p:cTn id="148" dur="166" decel="50000">
                                          <p:stCondLst>
                                            <p:cond delay="1668"/>
                                          </p:stCondLst>
                                        </p:cTn>
                                        <p:tgtEl>
                                          <p:spTgt spid="9"/>
                                        </p:tgtEl>
                                      </p:cBhvr>
                                      <p:to x="100000" y="100000"/>
                                    </p:animScale>
                                    <p:animScale>
                                      <p:cBhvr>
                                        <p:cTn id="149" dur="26">
                                          <p:stCondLst>
                                            <p:cond delay="1808"/>
                                          </p:stCondLst>
                                        </p:cTn>
                                        <p:tgtEl>
                                          <p:spTgt spid="9"/>
                                        </p:tgtEl>
                                      </p:cBhvr>
                                      <p:to x="100000" y="95000"/>
                                    </p:animScale>
                                    <p:animScale>
                                      <p:cBhvr>
                                        <p:cTn id="150" dur="166" decel="50000">
                                          <p:stCondLst>
                                            <p:cond delay="1834"/>
                                          </p:stCondLst>
                                        </p:cTn>
                                        <p:tgtEl>
                                          <p:spTgt spid="9"/>
                                        </p:tgtEl>
                                      </p:cBhvr>
                                      <p:to x="100000" y="100000"/>
                                    </p:animScale>
                                  </p:childTnLst>
                                </p:cTn>
                              </p:par>
                            </p:childTnLst>
                          </p:cTn>
                        </p:par>
                      </p:childTnLst>
                    </p:cTn>
                  </p:par>
                  <p:par>
                    <p:cTn id="151" fill="hold">
                      <p:stCondLst>
                        <p:cond delay="indefinite"/>
                      </p:stCondLst>
                      <p:childTnLst>
                        <p:par>
                          <p:cTn id="152" fill="hold">
                            <p:stCondLst>
                              <p:cond delay="0"/>
                            </p:stCondLst>
                            <p:childTnLst>
                              <p:par>
                                <p:cTn id="153" presetID="53" presetClass="entr" presetSubtype="16" fill="hold" grpId="0" nodeType="clickEffect">
                                  <p:stCondLst>
                                    <p:cond delay="0"/>
                                  </p:stCondLst>
                                  <p:childTnLst>
                                    <p:set>
                                      <p:cBhvr>
                                        <p:cTn id="154" dur="1" fill="hold">
                                          <p:stCondLst>
                                            <p:cond delay="0"/>
                                          </p:stCondLst>
                                        </p:cTn>
                                        <p:tgtEl>
                                          <p:spTgt spid="16"/>
                                        </p:tgtEl>
                                        <p:attrNameLst>
                                          <p:attrName>style.visibility</p:attrName>
                                        </p:attrNameLst>
                                      </p:cBhvr>
                                      <p:to>
                                        <p:strVal val="visible"/>
                                      </p:to>
                                    </p:set>
                                    <p:anim calcmode="lin" valueType="num">
                                      <p:cBhvr>
                                        <p:cTn id="155" dur="500" fill="hold"/>
                                        <p:tgtEl>
                                          <p:spTgt spid="16"/>
                                        </p:tgtEl>
                                        <p:attrNameLst>
                                          <p:attrName>ppt_w</p:attrName>
                                        </p:attrNameLst>
                                      </p:cBhvr>
                                      <p:tavLst>
                                        <p:tav tm="0">
                                          <p:val>
                                            <p:fltVal val="0"/>
                                          </p:val>
                                        </p:tav>
                                        <p:tav tm="100000">
                                          <p:val>
                                            <p:strVal val="#ppt_w"/>
                                          </p:val>
                                        </p:tav>
                                      </p:tavLst>
                                    </p:anim>
                                    <p:anim calcmode="lin" valueType="num">
                                      <p:cBhvr>
                                        <p:cTn id="156" dur="500" fill="hold"/>
                                        <p:tgtEl>
                                          <p:spTgt spid="16"/>
                                        </p:tgtEl>
                                        <p:attrNameLst>
                                          <p:attrName>ppt_h</p:attrName>
                                        </p:attrNameLst>
                                      </p:cBhvr>
                                      <p:tavLst>
                                        <p:tav tm="0">
                                          <p:val>
                                            <p:fltVal val="0"/>
                                          </p:val>
                                        </p:tav>
                                        <p:tav tm="100000">
                                          <p:val>
                                            <p:strVal val="#ppt_h"/>
                                          </p:val>
                                        </p:tav>
                                      </p:tavLst>
                                    </p:anim>
                                    <p:animEffect transition="in" filter="fade">
                                      <p:cBhvr>
                                        <p:cTn id="157" dur="500"/>
                                        <p:tgtEl>
                                          <p:spTgt spid="16"/>
                                        </p:tgtEl>
                                      </p:cBhvr>
                                    </p:animEffect>
                                  </p:childTnLst>
                                </p:cTn>
                              </p:par>
                            </p:childTnLst>
                          </p:cTn>
                        </p:par>
                      </p:childTnLst>
                    </p:cTn>
                  </p:par>
                  <p:par>
                    <p:cTn id="158" fill="hold">
                      <p:stCondLst>
                        <p:cond delay="indefinite"/>
                      </p:stCondLst>
                      <p:childTnLst>
                        <p:par>
                          <p:cTn id="159" fill="hold">
                            <p:stCondLst>
                              <p:cond delay="0"/>
                            </p:stCondLst>
                            <p:childTnLst>
                              <p:par>
                                <p:cTn id="160" presetID="6" presetClass="exit" presetSubtype="32" fill="hold" grpId="1" nodeType="clickEffect">
                                  <p:stCondLst>
                                    <p:cond delay="0"/>
                                  </p:stCondLst>
                                  <p:childTnLst>
                                    <p:animEffect transition="out" filter="circle(out)">
                                      <p:cBhvr>
                                        <p:cTn id="161" dur="2000"/>
                                        <p:tgtEl>
                                          <p:spTgt spid="16"/>
                                        </p:tgtEl>
                                      </p:cBhvr>
                                    </p:animEffect>
                                    <p:set>
                                      <p:cBhvr>
                                        <p:cTn id="162" dur="1" fill="hold">
                                          <p:stCondLst>
                                            <p:cond delay="1999"/>
                                          </p:stCondLst>
                                        </p:cTn>
                                        <p:tgtEl>
                                          <p:spTgt spid="16"/>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ntr" presetSubtype="0" fill="hold" grpId="0" nodeType="clickEffect">
                                  <p:stCondLst>
                                    <p:cond delay="0"/>
                                  </p:stCondLst>
                                  <p:childTnLst>
                                    <p:set>
                                      <p:cBhvr>
                                        <p:cTn id="166" dur="1" fill="hold">
                                          <p:stCondLst>
                                            <p:cond delay="0"/>
                                          </p:stCondLst>
                                        </p:cTn>
                                        <p:tgtEl>
                                          <p:spTgt spid="8"/>
                                        </p:tgtEl>
                                        <p:attrNameLst>
                                          <p:attrName>style.visibility</p:attrName>
                                        </p:attrNameLst>
                                      </p:cBhvr>
                                      <p:to>
                                        <p:strVal val="visible"/>
                                      </p:to>
                                    </p:set>
                                    <p:animEffect transition="in" filter="wipe(down)">
                                      <p:cBhvr>
                                        <p:cTn id="167" dur="580">
                                          <p:stCondLst>
                                            <p:cond delay="0"/>
                                          </p:stCondLst>
                                        </p:cTn>
                                        <p:tgtEl>
                                          <p:spTgt spid="8"/>
                                        </p:tgtEl>
                                      </p:cBhvr>
                                    </p:animEffect>
                                    <p:anim calcmode="lin" valueType="num">
                                      <p:cBhvr>
                                        <p:cTn id="16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73" dur="26">
                                          <p:stCondLst>
                                            <p:cond delay="650"/>
                                          </p:stCondLst>
                                        </p:cTn>
                                        <p:tgtEl>
                                          <p:spTgt spid="8"/>
                                        </p:tgtEl>
                                      </p:cBhvr>
                                      <p:to x="100000" y="60000"/>
                                    </p:animScale>
                                    <p:animScale>
                                      <p:cBhvr>
                                        <p:cTn id="174" dur="166" decel="50000">
                                          <p:stCondLst>
                                            <p:cond delay="676"/>
                                          </p:stCondLst>
                                        </p:cTn>
                                        <p:tgtEl>
                                          <p:spTgt spid="8"/>
                                        </p:tgtEl>
                                      </p:cBhvr>
                                      <p:to x="100000" y="100000"/>
                                    </p:animScale>
                                    <p:animScale>
                                      <p:cBhvr>
                                        <p:cTn id="175" dur="26">
                                          <p:stCondLst>
                                            <p:cond delay="1312"/>
                                          </p:stCondLst>
                                        </p:cTn>
                                        <p:tgtEl>
                                          <p:spTgt spid="8"/>
                                        </p:tgtEl>
                                      </p:cBhvr>
                                      <p:to x="100000" y="80000"/>
                                    </p:animScale>
                                    <p:animScale>
                                      <p:cBhvr>
                                        <p:cTn id="176" dur="166" decel="50000">
                                          <p:stCondLst>
                                            <p:cond delay="1338"/>
                                          </p:stCondLst>
                                        </p:cTn>
                                        <p:tgtEl>
                                          <p:spTgt spid="8"/>
                                        </p:tgtEl>
                                      </p:cBhvr>
                                      <p:to x="100000" y="100000"/>
                                    </p:animScale>
                                    <p:animScale>
                                      <p:cBhvr>
                                        <p:cTn id="177" dur="26">
                                          <p:stCondLst>
                                            <p:cond delay="1642"/>
                                          </p:stCondLst>
                                        </p:cTn>
                                        <p:tgtEl>
                                          <p:spTgt spid="8"/>
                                        </p:tgtEl>
                                      </p:cBhvr>
                                      <p:to x="100000" y="90000"/>
                                    </p:animScale>
                                    <p:animScale>
                                      <p:cBhvr>
                                        <p:cTn id="178" dur="166" decel="50000">
                                          <p:stCondLst>
                                            <p:cond delay="1668"/>
                                          </p:stCondLst>
                                        </p:cTn>
                                        <p:tgtEl>
                                          <p:spTgt spid="8"/>
                                        </p:tgtEl>
                                      </p:cBhvr>
                                      <p:to x="100000" y="100000"/>
                                    </p:animScale>
                                    <p:animScale>
                                      <p:cBhvr>
                                        <p:cTn id="179" dur="26">
                                          <p:stCondLst>
                                            <p:cond delay="1808"/>
                                          </p:stCondLst>
                                        </p:cTn>
                                        <p:tgtEl>
                                          <p:spTgt spid="8"/>
                                        </p:tgtEl>
                                      </p:cBhvr>
                                      <p:to x="100000" y="95000"/>
                                    </p:animScale>
                                    <p:animScale>
                                      <p:cBhvr>
                                        <p:cTn id="180" dur="166" decel="50000">
                                          <p:stCondLst>
                                            <p:cond delay="1834"/>
                                          </p:stCondLst>
                                        </p:cTn>
                                        <p:tgtEl>
                                          <p:spTgt spid="8"/>
                                        </p:tgtEl>
                                      </p:cBhvr>
                                      <p:to x="100000" y="100000"/>
                                    </p:animScale>
                                  </p:childTnLst>
                                </p:cTn>
                              </p:par>
                            </p:childTnLst>
                          </p:cTn>
                        </p:par>
                      </p:childTnLst>
                    </p:cTn>
                  </p:par>
                  <p:par>
                    <p:cTn id="181" fill="hold">
                      <p:stCondLst>
                        <p:cond delay="indefinite"/>
                      </p:stCondLst>
                      <p:childTnLst>
                        <p:par>
                          <p:cTn id="182" fill="hold">
                            <p:stCondLst>
                              <p:cond delay="0"/>
                            </p:stCondLst>
                            <p:childTnLst>
                              <p:par>
                                <p:cTn id="183" presetID="31" presetClass="entr" presetSubtype="0" fill="hold" grpId="0" nodeType="clickEffect">
                                  <p:stCondLst>
                                    <p:cond delay="0"/>
                                  </p:stCondLst>
                                  <p:childTnLst>
                                    <p:set>
                                      <p:cBhvr>
                                        <p:cTn id="184" dur="1" fill="hold">
                                          <p:stCondLst>
                                            <p:cond delay="0"/>
                                          </p:stCondLst>
                                        </p:cTn>
                                        <p:tgtEl>
                                          <p:spTgt spid="18"/>
                                        </p:tgtEl>
                                        <p:attrNameLst>
                                          <p:attrName>style.visibility</p:attrName>
                                        </p:attrNameLst>
                                      </p:cBhvr>
                                      <p:to>
                                        <p:strVal val="visible"/>
                                      </p:to>
                                    </p:set>
                                    <p:anim calcmode="lin" valueType="num">
                                      <p:cBhvr>
                                        <p:cTn id="185" dur="1000" fill="hold"/>
                                        <p:tgtEl>
                                          <p:spTgt spid="18"/>
                                        </p:tgtEl>
                                        <p:attrNameLst>
                                          <p:attrName>ppt_w</p:attrName>
                                        </p:attrNameLst>
                                      </p:cBhvr>
                                      <p:tavLst>
                                        <p:tav tm="0">
                                          <p:val>
                                            <p:fltVal val="0"/>
                                          </p:val>
                                        </p:tav>
                                        <p:tav tm="100000">
                                          <p:val>
                                            <p:strVal val="#ppt_w"/>
                                          </p:val>
                                        </p:tav>
                                      </p:tavLst>
                                    </p:anim>
                                    <p:anim calcmode="lin" valueType="num">
                                      <p:cBhvr>
                                        <p:cTn id="186" dur="1000" fill="hold"/>
                                        <p:tgtEl>
                                          <p:spTgt spid="18"/>
                                        </p:tgtEl>
                                        <p:attrNameLst>
                                          <p:attrName>ppt_h</p:attrName>
                                        </p:attrNameLst>
                                      </p:cBhvr>
                                      <p:tavLst>
                                        <p:tav tm="0">
                                          <p:val>
                                            <p:fltVal val="0"/>
                                          </p:val>
                                        </p:tav>
                                        <p:tav tm="100000">
                                          <p:val>
                                            <p:strVal val="#ppt_h"/>
                                          </p:val>
                                        </p:tav>
                                      </p:tavLst>
                                    </p:anim>
                                    <p:anim calcmode="lin" valueType="num">
                                      <p:cBhvr>
                                        <p:cTn id="187" dur="1000" fill="hold"/>
                                        <p:tgtEl>
                                          <p:spTgt spid="18"/>
                                        </p:tgtEl>
                                        <p:attrNameLst>
                                          <p:attrName>style.rotation</p:attrName>
                                        </p:attrNameLst>
                                      </p:cBhvr>
                                      <p:tavLst>
                                        <p:tav tm="0">
                                          <p:val>
                                            <p:fltVal val="90"/>
                                          </p:val>
                                        </p:tav>
                                        <p:tav tm="100000">
                                          <p:val>
                                            <p:fltVal val="0"/>
                                          </p:val>
                                        </p:tav>
                                      </p:tavLst>
                                    </p:anim>
                                    <p:animEffect transition="in" filter="fade">
                                      <p:cBhvr>
                                        <p:cTn id="188" dur="1000"/>
                                        <p:tgtEl>
                                          <p:spTgt spid="18"/>
                                        </p:tgtEl>
                                      </p:cBhvr>
                                    </p:animEffect>
                                  </p:childTnLst>
                                </p:cTn>
                              </p:par>
                            </p:childTnLst>
                          </p:cTn>
                        </p:par>
                      </p:childTnLst>
                    </p:cTn>
                  </p:par>
                  <p:par>
                    <p:cTn id="189" fill="hold">
                      <p:stCondLst>
                        <p:cond delay="indefinite"/>
                      </p:stCondLst>
                      <p:childTnLst>
                        <p:par>
                          <p:cTn id="190" fill="hold">
                            <p:stCondLst>
                              <p:cond delay="0"/>
                            </p:stCondLst>
                            <p:childTnLst>
                              <p:par>
                                <p:cTn id="191" presetID="53" presetClass="exit" presetSubtype="32" fill="hold" grpId="1" nodeType="clickEffect">
                                  <p:stCondLst>
                                    <p:cond delay="0"/>
                                  </p:stCondLst>
                                  <p:childTnLst>
                                    <p:anim calcmode="lin" valueType="num">
                                      <p:cBhvr>
                                        <p:cTn id="192" dur="500"/>
                                        <p:tgtEl>
                                          <p:spTgt spid="18"/>
                                        </p:tgtEl>
                                        <p:attrNameLst>
                                          <p:attrName>ppt_w</p:attrName>
                                        </p:attrNameLst>
                                      </p:cBhvr>
                                      <p:tavLst>
                                        <p:tav tm="0">
                                          <p:val>
                                            <p:strVal val="ppt_w"/>
                                          </p:val>
                                        </p:tav>
                                        <p:tav tm="100000">
                                          <p:val>
                                            <p:fltVal val="0"/>
                                          </p:val>
                                        </p:tav>
                                      </p:tavLst>
                                    </p:anim>
                                    <p:anim calcmode="lin" valueType="num">
                                      <p:cBhvr>
                                        <p:cTn id="193" dur="500"/>
                                        <p:tgtEl>
                                          <p:spTgt spid="18"/>
                                        </p:tgtEl>
                                        <p:attrNameLst>
                                          <p:attrName>ppt_h</p:attrName>
                                        </p:attrNameLst>
                                      </p:cBhvr>
                                      <p:tavLst>
                                        <p:tav tm="0">
                                          <p:val>
                                            <p:strVal val="ppt_h"/>
                                          </p:val>
                                        </p:tav>
                                        <p:tav tm="100000">
                                          <p:val>
                                            <p:fltVal val="0"/>
                                          </p:val>
                                        </p:tav>
                                      </p:tavLst>
                                    </p:anim>
                                    <p:animEffect transition="out" filter="fade">
                                      <p:cBhvr>
                                        <p:cTn id="194" dur="500"/>
                                        <p:tgtEl>
                                          <p:spTgt spid="18"/>
                                        </p:tgtEl>
                                      </p:cBhvr>
                                    </p:animEffect>
                                    <p:set>
                                      <p:cBhvr>
                                        <p:cTn id="195" dur="1" fill="hold">
                                          <p:stCondLst>
                                            <p:cond delay="499"/>
                                          </p:stCondLst>
                                        </p:cTn>
                                        <p:tgtEl>
                                          <p:spTgt spid="18"/>
                                        </p:tgtEl>
                                        <p:attrNameLst>
                                          <p:attrName>style.visibility</p:attrName>
                                        </p:attrNameLst>
                                      </p:cBhvr>
                                      <p:to>
                                        <p:strVal val="hidden"/>
                                      </p:to>
                                    </p:set>
                                  </p:childTnLst>
                                </p:cTn>
                              </p:par>
                            </p:childTnLst>
                          </p:cTn>
                        </p:par>
                      </p:childTnLst>
                    </p:cTn>
                  </p:par>
                  <p:par>
                    <p:cTn id="196" fill="hold">
                      <p:stCondLst>
                        <p:cond delay="indefinite"/>
                      </p:stCondLst>
                      <p:childTnLst>
                        <p:par>
                          <p:cTn id="197" fill="hold">
                            <p:stCondLst>
                              <p:cond delay="0"/>
                            </p:stCondLst>
                            <p:childTnLst>
                              <p:par>
                                <p:cTn id="198" presetID="22" presetClass="entr" presetSubtype="8" fill="hold" grpId="0" nodeType="clickEffect">
                                  <p:stCondLst>
                                    <p:cond delay="0"/>
                                  </p:stCondLst>
                                  <p:childTnLst>
                                    <p:set>
                                      <p:cBhvr>
                                        <p:cTn id="199" dur="1" fill="hold">
                                          <p:stCondLst>
                                            <p:cond delay="0"/>
                                          </p:stCondLst>
                                        </p:cTn>
                                        <p:tgtEl>
                                          <p:spTgt spid="10"/>
                                        </p:tgtEl>
                                        <p:attrNameLst>
                                          <p:attrName>style.visibility</p:attrName>
                                        </p:attrNameLst>
                                      </p:cBhvr>
                                      <p:to>
                                        <p:strVal val="visible"/>
                                      </p:to>
                                    </p:set>
                                    <p:animEffect transition="in" filter="wipe(left)">
                                      <p:cBhvr>
                                        <p:cTn id="20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P spid="9" grpId="0" animBg="1"/>
      <p:bldP spid="10" grpId="0" animBg="1"/>
      <p:bldP spid="11" grpId="0" animBg="1"/>
      <p:bldP spid="12" grpId="0" animBg="1"/>
      <p:bldP spid="6" grpId="0"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511AC317-FC79-293C-9263-6C357C17EB5F}"/>
              </a:ext>
            </a:extLst>
          </p:cNvPr>
          <p:cNvSpPr/>
          <p:nvPr/>
        </p:nvSpPr>
        <p:spPr>
          <a:xfrm>
            <a:off x="631477" y="164460"/>
            <a:ext cx="4029856" cy="4170317"/>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0" dirty="0">
                <a:solidFill>
                  <a:srgbClr val="FFFF00"/>
                </a:solidFill>
                <a:latin typeface="Brush Script MT" panose="03060802040406070304" pitchFamily="66" charset="0"/>
              </a:rPr>
              <a:t>L’unité</a:t>
            </a:r>
          </a:p>
          <a:p>
            <a:pPr algn="ctr"/>
            <a:r>
              <a:rPr lang="fr-FR" sz="6600" dirty="0">
                <a:latin typeface="Brush Script MT" panose="03060802040406070304" pitchFamily="66" charset="0"/>
              </a:rPr>
              <a:t>dans </a:t>
            </a:r>
          </a:p>
          <a:p>
            <a:pPr algn="ctr"/>
            <a:r>
              <a:rPr lang="fr-FR" sz="6600" dirty="0">
                <a:latin typeface="Brush Script MT" panose="03060802040406070304" pitchFamily="66" charset="0"/>
              </a:rPr>
              <a:t>le Nouveau </a:t>
            </a:r>
          </a:p>
          <a:p>
            <a:pPr algn="ctr"/>
            <a:r>
              <a:rPr lang="fr-FR" sz="6600" dirty="0">
                <a:latin typeface="Brush Script MT" panose="03060802040406070304" pitchFamily="66" charset="0"/>
              </a:rPr>
              <a:t>Testament</a:t>
            </a:r>
          </a:p>
        </p:txBody>
      </p:sp>
      <p:sp>
        <p:nvSpPr>
          <p:cNvPr id="3" name="Rectangle : coins arrondis 2">
            <a:extLst>
              <a:ext uri="{FF2B5EF4-FFF2-40B4-BE49-F238E27FC236}">
                <a16:creationId xmlns:a16="http://schemas.microsoft.com/office/drawing/2014/main" id="{FA0C8CE1-9B03-7D26-28E7-AA7D57E8E5A7}"/>
              </a:ext>
            </a:extLst>
          </p:cNvPr>
          <p:cNvSpPr/>
          <p:nvPr/>
        </p:nvSpPr>
        <p:spPr>
          <a:xfrm>
            <a:off x="4881484" y="214625"/>
            <a:ext cx="7018773" cy="1219200"/>
          </a:xfrm>
          <a:prstGeom prst="round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La prophétie de Caïphe</a:t>
            </a:r>
          </a:p>
          <a:p>
            <a:pPr algn="ctr"/>
            <a:r>
              <a:rPr lang="fr-FR" dirty="0"/>
              <a:t>Jean 11 : 51-52</a:t>
            </a:r>
          </a:p>
        </p:txBody>
      </p:sp>
      <p:sp>
        <p:nvSpPr>
          <p:cNvPr id="4" name="Rectangle : coins arrondis 3">
            <a:extLst>
              <a:ext uri="{FF2B5EF4-FFF2-40B4-BE49-F238E27FC236}">
                <a16:creationId xmlns:a16="http://schemas.microsoft.com/office/drawing/2014/main" id="{787ACB6A-218A-D158-0969-9C081C88405B}"/>
              </a:ext>
            </a:extLst>
          </p:cNvPr>
          <p:cNvSpPr/>
          <p:nvPr/>
        </p:nvSpPr>
        <p:spPr>
          <a:xfrm>
            <a:off x="4770917" y="1943100"/>
            <a:ext cx="7227444" cy="1063892"/>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FFFF00"/>
                </a:solidFill>
                <a:latin typeface="Script MT Bold" panose="03040602040607080904" pitchFamily="66" charset="0"/>
              </a:rPr>
              <a:t>…afin qu’ils soient un </a:t>
            </a:r>
          </a:p>
          <a:p>
            <a:pPr algn="ctr"/>
            <a:r>
              <a:rPr lang="fr-FR" dirty="0"/>
              <a:t> Jean 17  v. 11, 21,  22,  23,</a:t>
            </a:r>
          </a:p>
        </p:txBody>
      </p:sp>
      <p:sp>
        <p:nvSpPr>
          <p:cNvPr id="5" name="Rectangle : coins arrondis 4">
            <a:extLst>
              <a:ext uri="{FF2B5EF4-FFF2-40B4-BE49-F238E27FC236}">
                <a16:creationId xmlns:a16="http://schemas.microsoft.com/office/drawing/2014/main" id="{77C06A2E-CDF1-B668-9A02-87ABE640AEFC}"/>
              </a:ext>
            </a:extLst>
          </p:cNvPr>
          <p:cNvSpPr/>
          <p:nvPr/>
        </p:nvSpPr>
        <p:spPr>
          <a:xfrm>
            <a:off x="4770917" y="3279645"/>
            <a:ext cx="7227444" cy="855617"/>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5">
                    <a:lumMod val="20000"/>
                    <a:lumOff val="80000"/>
                  </a:schemeClr>
                </a:solidFill>
                <a:latin typeface="Script MT Bold" panose="03040602040607080904" pitchFamily="66" charset="0"/>
              </a:rPr>
              <a:t>des deux en a fait </a:t>
            </a:r>
            <a:r>
              <a:rPr lang="fr-FR" sz="5400" dirty="0">
                <a:solidFill>
                  <a:srgbClr val="FFFF00"/>
                </a:solidFill>
                <a:latin typeface="Script MT Bold" panose="03040602040607080904" pitchFamily="66" charset="0"/>
              </a:rPr>
              <a:t>un</a:t>
            </a:r>
            <a:r>
              <a:rPr lang="fr-FR" sz="3600" dirty="0">
                <a:solidFill>
                  <a:schemeClr val="accent5">
                    <a:lumMod val="20000"/>
                    <a:lumOff val="80000"/>
                  </a:schemeClr>
                </a:solidFill>
                <a:latin typeface="Script MT Bold" panose="03040602040607080904" pitchFamily="66" charset="0"/>
              </a:rPr>
              <a:t> </a:t>
            </a:r>
            <a:r>
              <a:rPr lang="fr-FR" dirty="0"/>
              <a:t>Eph. 2 : 14</a:t>
            </a:r>
          </a:p>
        </p:txBody>
      </p:sp>
      <p:sp>
        <p:nvSpPr>
          <p:cNvPr id="6" name="Rectangle : coins arrondis 5">
            <a:extLst>
              <a:ext uri="{FF2B5EF4-FFF2-40B4-BE49-F238E27FC236}">
                <a16:creationId xmlns:a16="http://schemas.microsoft.com/office/drawing/2014/main" id="{2BD71370-6194-45F7-3893-69DB112C52E0}"/>
              </a:ext>
            </a:extLst>
          </p:cNvPr>
          <p:cNvSpPr/>
          <p:nvPr/>
        </p:nvSpPr>
        <p:spPr>
          <a:xfrm>
            <a:off x="4770915" y="6010359"/>
            <a:ext cx="7227445" cy="708116"/>
          </a:xfrm>
          <a:prstGeom prst="roundRect">
            <a:avLst/>
          </a:prstGeom>
          <a:solidFill>
            <a:schemeClr val="accent3">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t>Un seul pain, un seul  corps </a:t>
            </a:r>
            <a:r>
              <a:rPr lang="fr-FR" sz="1100" dirty="0"/>
              <a:t>1 Cor. 10 :  17</a:t>
            </a:r>
          </a:p>
        </p:txBody>
      </p:sp>
      <p:sp>
        <p:nvSpPr>
          <p:cNvPr id="7" name="Ellipse 6">
            <a:extLst>
              <a:ext uri="{FF2B5EF4-FFF2-40B4-BE49-F238E27FC236}">
                <a16:creationId xmlns:a16="http://schemas.microsoft.com/office/drawing/2014/main" id="{029EAD78-CC9F-77A4-8266-D8D235252E6C}"/>
              </a:ext>
            </a:extLst>
          </p:cNvPr>
          <p:cNvSpPr/>
          <p:nvPr/>
        </p:nvSpPr>
        <p:spPr>
          <a:xfrm>
            <a:off x="193639" y="164460"/>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6</a:t>
            </a:r>
          </a:p>
        </p:txBody>
      </p:sp>
      <p:sp>
        <p:nvSpPr>
          <p:cNvPr id="8" name="Rectangle : coins arrondis 7">
            <a:extLst>
              <a:ext uri="{FF2B5EF4-FFF2-40B4-BE49-F238E27FC236}">
                <a16:creationId xmlns:a16="http://schemas.microsoft.com/office/drawing/2014/main" id="{69362FA3-C1E3-7651-8B07-9E95421234C7}"/>
              </a:ext>
            </a:extLst>
          </p:cNvPr>
          <p:cNvSpPr/>
          <p:nvPr/>
        </p:nvSpPr>
        <p:spPr>
          <a:xfrm>
            <a:off x="4770916" y="4262711"/>
            <a:ext cx="7266469" cy="590643"/>
          </a:xfrm>
          <a:prstGeom prst="roundRect">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FFFF00"/>
                </a:solidFill>
              </a:rPr>
              <a:t>Mystère de Christ </a:t>
            </a:r>
            <a:r>
              <a:rPr lang="fr-FR" sz="1200" dirty="0">
                <a:solidFill>
                  <a:srgbClr val="FFFF00"/>
                </a:solidFill>
              </a:rPr>
              <a:t>Eph. 3 : 4-6</a:t>
            </a:r>
            <a:r>
              <a:rPr lang="fr-FR" sz="4000" dirty="0">
                <a:solidFill>
                  <a:srgbClr val="FFFF00"/>
                </a:solidFill>
              </a:rPr>
              <a:t> </a:t>
            </a:r>
          </a:p>
        </p:txBody>
      </p:sp>
      <p:pic>
        <p:nvPicPr>
          <p:cNvPr id="2050" name="Picture 2" descr="197 100+ Groupe De Personnes Silhouette Photos, taleaux et ...">
            <a:extLst>
              <a:ext uri="{FF2B5EF4-FFF2-40B4-BE49-F238E27FC236}">
                <a16:creationId xmlns:a16="http://schemas.microsoft.com/office/drawing/2014/main" id="{94C8DF1F-46DE-4883-01A7-8A3C3FFAAF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612" y="4505325"/>
            <a:ext cx="4506721" cy="218821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 coins arrondis 8">
            <a:extLst>
              <a:ext uri="{FF2B5EF4-FFF2-40B4-BE49-F238E27FC236}">
                <a16:creationId xmlns:a16="http://schemas.microsoft.com/office/drawing/2014/main" id="{CBB8685F-A728-55A2-2E5D-2E4BA5E988DB}"/>
              </a:ext>
            </a:extLst>
          </p:cNvPr>
          <p:cNvSpPr/>
          <p:nvPr/>
        </p:nvSpPr>
        <p:spPr>
          <a:xfrm>
            <a:off x="4770917" y="130749"/>
            <a:ext cx="7227444" cy="1434014"/>
          </a:xfrm>
          <a:prstGeom prst="roundRect">
            <a:avLst/>
          </a:prstGeom>
          <a:solidFill>
            <a:srgbClr val="3F00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il prophétisa que Jésus allait mourir pour la nation ; et non pas seulement pour la nation, mais aussi pour rassembler </a:t>
            </a:r>
            <a:r>
              <a:rPr lang="fr-FR" sz="2800" dirty="0">
                <a:solidFill>
                  <a:srgbClr val="FFFF00"/>
                </a:solidFill>
              </a:rPr>
              <a:t>en un </a:t>
            </a:r>
            <a:r>
              <a:rPr lang="fr-FR" dirty="0"/>
              <a:t>les enfants de Dieu dispersés. » </a:t>
            </a:r>
          </a:p>
        </p:txBody>
      </p:sp>
      <p:sp>
        <p:nvSpPr>
          <p:cNvPr id="10" name="Rectangle : coins arrondis 9">
            <a:extLst>
              <a:ext uri="{FF2B5EF4-FFF2-40B4-BE49-F238E27FC236}">
                <a16:creationId xmlns:a16="http://schemas.microsoft.com/office/drawing/2014/main" id="{4047C573-E95D-FEE5-794F-70E530B36FDF}"/>
              </a:ext>
            </a:extLst>
          </p:cNvPr>
          <p:cNvSpPr/>
          <p:nvPr/>
        </p:nvSpPr>
        <p:spPr>
          <a:xfrm>
            <a:off x="4770916" y="1648638"/>
            <a:ext cx="7266470" cy="1620773"/>
          </a:xfrm>
          <a:prstGeom prst="roundRect">
            <a:avLst/>
          </a:prstGeom>
          <a:solidFill>
            <a:srgbClr val="2B2B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afin que tous soient </a:t>
            </a:r>
            <a:r>
              <a:rPr lang="fr-FR" sz="2800" dirty="0">
                <a:solidFill>
                  <a:srgbClr val="FFFF00"/>
                </a:solidFill>
              </a:rPr>
              <a:t>un</a:t>
            </a:r>
            <a:r>
              <a:rPr lang="fr-FR" dirty="0"/>
              <a:t>, comme toi, Père, tu es en moi, et moi en toi ; afin qu'eux aussi soient </a:t>
            </a:r>
            <a:r>
              <a:rPr lang="fr-FR" sz="2800" dirty="0">
                <a:solidFill>
                  <a:srgbClr val="FFFF00"/>
                </a:solidFill>
              </a:rPr>
              <a:t>un</a:t>
            </a:r>
            <a:r>
              <a:rPr lang="fr-FR" dirty="0"/>
              <a:t> en nous, … Et la gloire que tu m'as donnée, moi, je la leur ai donnée, afin qu'ils soient </a:t>
            </a:r>
            <a:r>
              <a:rPr lang="fr-FR" sz="2800" dirty="0">
                <a:solidFill>
                  <a:srgbClr val="FFFF00"/>
                </a:solidFill>
              </a:rPr>
              <a:t>un</a:t>
            </a:r>
            <a:r>
              <a:rPr lang="fr-FR" dirty="0"/>
              <a:t>, comme nous, nous sommes </a:t>
            </a:r>
            <a:r>
              <a:rPr lang="fr-FR" sz="3200" dirty="0">
                <a:solidFill>
                  <a:srgbClr val="FFFF00"/>
                </a:solidFill>
              </a:rPr>
              <a:t>un</a:t>
            </a:r>
            <a:r>
              <a:rPr lang="fr-FR" dirty="0"/>
              <a:t>. » </a:t>
            </a:r>
          </a:p>
        </p:txBody>
      </p:sp>
      <p:sp>
        <p:nvSpPr>
          <p:cNvPr id="11" name="Rectangle : coins arrondis 10">
            <a:extLst>
              <a:ext uri="{FF2B5EF4-FFF2-40B4-BE49-F238E27FC236}">
                <a16:creationId xmlns:a16="http://schemas.microsoft.com/office/drawing/2014/main" id="{ADADE452-803E-007D-4D4B-11CFE92C1FFF}"/>
              </a:ext>
            </a:extLst>
          </p:cNvPr>
          <p:cNvSpPr/>
          <p:nvPr/>
        </p:nvSpPr>
        <p:spPr>
          <a:xfrm>
            <a:off x="4770916" y="4190121"/>
            <a:ext cx="7266469" cy="721435"/>
          </a:xfrm>
          <a:prstGeom prst="roundRect">
            <a:avLst/>
          </a:prstGeom>
          <a:solidFill>
            <a:srgbClr val="59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 les nations seraient cohéritières et d'un </a:t>
            </a:r>
            <a:r>
              <a:rPr lang="fr-FR" sz="2400" dirty="0">
                <a:solidFill>
                  <a:srgbClr val="FFFF00"/>
                </a:solidFill>
              </a:rPr>
              <a:t>même corps </a:t>
            </a:r>
            <a:r>
              <a:rPr lang="fr-FR" dirty="0"/>
              <a:t>et coparticipantes de sa promesse dans le christ Jésus, par l'évangile. » </a:t>
            </a:r>
          </a:p>
        </p:txBody>
      </p:sp>
      <p:sp>
        <p:nvSpPr>
          <p:cNvPr id="12" name="Rectangle : coins arrondis 11">
            <a:extLst>
              <a:ext uri="{FF2B5EF4-FFF2-40B4-BE49-F238E27FC236}">
                <a16:creationId xmlns:a16="http://schemas.microsoft.com/office/drawing/2014/main" id="{FE804CEB-EFA0-6AA8-E528-F0621A9EB244}"/>
              </a:ext>
            </a:extLst>
          </p:cNvPr>
          <p:cNvSpPr/>
          <p:nvPr/>
        </p:nvSpPr>
        <p:spPr>
          <a:xfrm>
            <a:off x="4751402" y="5952449"/>
            <a:ext cx="7266469" cy="809490"/>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Car nous qui sommes plusieurs, sommes </a:t>
            </a:r>
            <a:r>
              <a:rPr lang="fr-FR" sz="2400" dirty="0">
                <a:solidFill>
                  <a:srgbClr val="FFFF00"/>
                </a:solidFill>
              </a:rPr>
              <a:t>un </a:t>
            </a:r>
            <a:r>
              <a:rPr lang="fr-FR" sz="2800" dirty="0">
                <a:solidFill>
                  <a:srgbClr val="FFFF00"/>
                </a:solidFill>
              </a:rPr>
              <a:t>seul pain</a:t>
            </a:r>
            <a:r>
              <a:rPr lang="fr-FR" dirty="0"/>
              <a:t>, </a:t>
            </a:r>
            <a:r>
              <a:rPr lang="fr-FR" sz="2400" dirty="0">
                <a:solidFill>
                  <a:srgbClr val="FFFF00"/>
                </a:solidFill>
              </a:rPr>
              <a:t>un seul corps</a:t>
            </a:r>
            <a:r>
              <a:rPr lang="fr-FR" dirty="0"/>
              <a:t>, car nous participons tous à un seul et même pain. » </a:t>
            </a:r>
          </a:p>
        </p:txBody>
      </p:sp>
      <p:sp>
        <p:nvSpPr>
          <p:cNvPr id="13" name="Rectangle : coins arrondis 12">
            <a:extLst>
              <a:ext uri="{FF2B5EF4-FFF2-40B4-BE49-F238E27FC236}">
                <a16:creationId xmlns:a16="http://schemas.microsoft.com/office/drawing/2014/main" id="{3155B1D7-DE83-B6B8-CAFD-62B2CBE54C6C}"/>
              </a:ext>
            </a:extLst>
          </p:cNvPr>
          <p:cNvSpPr/>
          <p:nvPr/>
        </p:nvSpPr>
        <p:spPr>
          <a:xfrm>
            <a:off x="4770915" y="5086598"/>
            <a:ext cx="7227445" cy="763080"/>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980000"/>
                </a:solidFill>
              </a:rPr>
              <a:t>« Vous tous, vous êtes </a:t>
            </a:r>
            <a:r>
              <a:rPr lang="fr-FR" sz="3600" dirty="0">
                <a:solidFill>
                  <a:srgbClr val="003063"/>
                </a:solidFill>
              </a:rPr>
              <a:t>un</a:t>
            </a:r>
            <a:r>
              <a:rPr lang="fr-FR" sz="2400" dirty="0">
                <a:solidFill>
                  <a:srgbClr val="980000"/>
                </a:solidFill>
              </a:rPr>
              <a:t> dans le christ Jésus. » </a:t>
            </a:r>
          </a:p>
          <a:p>
            <a:r>
              <a:rPr lang="fr-FR" dirty="0">
                <a:solidFill>
                  <a:srgbClr val="980000"/>
                </a:solidFill>
              </a:rPr>
              <a:t>(Galates 3 : 28)</a:t>
            </a:r>
          </a:p>
        </p:txBody>
      </p:sp>
    </p:spTree>
    <p:extLst>
      <p:ext uri="{BB962C8B-B14F-4D97-AF65-F5344CB8AC3E}">
        <p14:creationId xmlns:p14="http://schemas.microsoft.com/office/powerpoint/2010/main" val="125781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xit" presetSubtype="0" fill="hold" grpId="1" nodeType="click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left)">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500" fill="hold"/>
                                        <p:tgtEl>
                                          <p:spTgt spid="10"/>
                                        </p:tgtEl>
                                        <p:attrNameLst>
                                          <p:attrName>ppt_w</p:attrName>
                                        </p:attrNameLst>
                                      </p:cBhvr>
                                      <p:tavLst>
                                        <p:tav tm="0">
                                          <p:val>
                                            <p:fltVal val="0"/>
                                          </p:val>
                                        </p:tav>
                                        <p:tav tm="100000">
                                          <p:val>
                                            <p:strVal val="#ppt_w"/>
                                          </p:val>
                                        </p:tav>
                                      </p:tavLst>
                                    </p:anim>
                                    <p:anim calcmode="lin" valueType="num">
                                      <p:cBhvr>
                                        <p:cTn id="33" dur="500" fill="hold"/>
                                        <p:tgtEl>
                                          <p:spTgt spid="10"/>
                                        </p:tgtEl>
                                        <p:attrNameLst>
                                          <p:attrName>ppt_h</p:attrName>
                                        </p:attrNameLst>
                                      </p:cBhvr>
                                      <p:tavLst>
                                        <p:tav tm="0">
                                          <p:val>
                                            <p:fltVal val="0"/>
                                          </p:val>
                                        </p:tav>
                                        <p:tav tm="100000">
                                          <p:val>
                                            <p:strVal val="#ppt_h"/>
                                          </p:val>
                                        </p:tav>
                                      </p:tavLst>
                                    </p:anim>
                                    <p:animEffect transition="in" filter="fad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xit" presetSubtype="0" fill="hold" grpId="1" nodeType="clickEffect">
                                  <p:stCondLst>
                                    <p:cond delay="0"/>
                                  </p:stCondLst>
                                  <p:childTnLst>
                                    <p:anim calcmode="lin" valueType="num">
                                      <p:cBhvr>
                                        <p:cTn id="38" dur="1000"/>
                                        <p:tgtEl>
                                          <p:spTgt spid="10"/>
                                        </p:tgtEl>
                                        <p:attrNameLst>
                                          <p:attrName>ppt_w</p:attrName>
                                        </p:attrNameLst>
                                      </p:cBhvr>
                                      <p:tavLst>
                                        <p:tav tm="0">
                                          <p:val>
                                            <p:strVal val="ppt_w"/>
                                          </p:val>
                                        </p:tav>
                                        <p:tav tm="100000">
                                          <p:val>
                                            <p:fltVal val="0"/>
                                          </p:val>
                                        </p:tav>
                                      </p:tavLst>
                                    </p:anim>
                                    <p:anim calcmode="lin" valueType="num">
                                      <p:cBhvr>
                                        <p:cTn id="39" dur="1000"/>
                                        <p:tgtEl>
                                          <p:spTgt spid="10"/>
                                        </p:tgtEl>
                                        <p:attrNameLst>
                                          <p:attrName>ppt_h</p:attrName>
                                        </p:attrNameLst>
                                      </p:cBhvr>
                                      <p:tavLst>
                                        <p:tav tm="0">
                                          <p:val>
                                            <p:strVal val="ppt_h"/>
                                          </p:val>
                                        </p:tav>
                                        <p:tav tm="100000">
                                          <p:val>
                                            <p:fltVal val="0"/>
                                          </p:val>
                                        </p:tav>
                                      </p:tavLst>
                                    </p:anim>
                                    <p:anim calcmode="lin" valueType="num">
                                      <p:cBhvr>
                                        <p:cTn id="40" dur="1000"/>
                                        <p:tgtEl>
                                          <p:spTgt spid="10"/>
                                        </p:tgtEl>
                                        <p:attrNameLst>
                                          <p:attrName>style.rotation</p:attrName>
                                        </p:attrNameLst>
                                      </p:cBhvr>
                                      <p:tavLst>
                                        <p:tav tm="0">
                                          <p:val>
                                            <p:fltVal val="0"/>
                                          </p:val>
                                        </p:tav>
                                        <p:tav tm="100000">
                                          <p:val>
                                            <p:fltVal val="90"/>
                                          </p:val>
                                        </p:tav>
                                      </p:tavLst>
                                    </p:anim>
                                    <p:animEffect transition="out" filter="fade">
                                      <p:cBhvr>
                                        <p:cTn id="41" dur="1000"/>
                                        <p:tgtEl>
                                          <p:spTgt spid="10"/>
                                        </p:tgtEl>
                                      </p:cBhvr>
                                    </p:animEffect>
                                    <p:set>
                                      <p:cBhvr>
                                        <p:cTn id="42" dur="1" fill="hold">
                                          <p:stCondLst>
                                            <p:cond delay="999"/>
                                          </p:stCondLst>
                                        </p:cTn>
                                        <p:tgtEl>
                                          <p:spTgt spid="1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left)">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 calcmode="lin" valueType="num">
                                      <p:cBhvr>
                                        <p:cTn id="52" dur="1000" fill="hold"/>
                                        <p:tgtEl>
                                          <p:spTgt spid="8"/>
                                        </p:tgtEl>
                                        <p:attrNameLst>
                                          <p:attrName>ppt_w</p:attrName>
                                        </p:attrNameLst>
                                      </p:cBhvr>
                                      <p:tavLst>
                                        <p:tav tm="0">
                                          <p:val>
                                            <p:fltVal val="0"/>
                                          </p:val>
                                        </p:tav>
                                        <p:tav tm="100000">
                                          <p:val>
                                            <p:strVal val="#ppt_w"/>
                                          </p:val>
                                        </p:tav>
                                      </p:tavLst>
                                    </p:anim>
                                    <p:anim calcmode="lin" valueType="num">
                                      <p:cBhvr>
                                        <p:cTn id="53" dur="1000" fill="hold"/>
                                        <p:tgtEl>
                                          <p:spTgt spid="8"/>
                                        </p:tgtEl>
                                        <p:attrNameLst>
                                          <p:attrName>ppt_h</p:attrName>
                                        </p:attrNameLst>
                                      </p:cBhvr>
                                      <p:tavLst>
                                        <p:tav tm="0">
                                          <p:val>
                                            <p:fltVal val="0"/>
                                          </p:val>
                                        </p:tav>
                                        <p:tav tm="100000">
                                          <p:val>
                                            <p:strVal val="#ppt_h"/>
                                          </p:val>
                                        </p:tav>
                                      </p:tavLst>
                                    </p:anim>
                                    <p:anim calcmode="lin" valueType="num">
                                      <p:cBhvr>
                                        <p:cTn id="54" dur="1000" fill="hold"/>
                                        <p:tgtEl>
                                          <p:spTgt spid="8"/>
                                        </p:tgtEl>
                                        <p:attrNameLst>
                                          <p:attrName>style.rotation</p:attrName>
                                        </p:attrNameLst>
                                      </p:cBhvr>
                                      <p:tavLst>
                                        <p:tav tm="0">
                                          <p:val>
                                            <p:fltVal val="90"/>
                                          </p:val>
                                        </p:tav>
                                        <p:tav tm="100000">
                                          <p:val>
                                            <p:fltVal val="0"/>
                                          </p:val>
                                        </p:tav>
                                      </p:tavLst>
                                    </p:anim>
                                    <p:animEffect transition="in" filter="fade">
                                      <p:cBhvr>
                                        <p:cTn id="55" dur="10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1"/>
                                        </p:tgtEl>
                                        <p:attrNameLst>
                                          <p:attrName>style.visibility</p:attrName>
                                        </p:attrNameLst>
                                      </p:cBhvr>
                                      <p:to>
                                        <p:strVal val="visible"/>
                                      </p:to>
                                    </p:set>
                                    <p:anim calcmode="lin" valueType="num">
                                      <p:cBhvr>
                                        <p:cTn id="60" dur="500" fill="hold"/>
                                        <p:tgtEl>
                                          <p:spTgt spid="11"/>
                                        </p:tgtEl>
                                        <p:attrNameLst>
                                          <p:attrName>ppt_w</p:attrName>
                                        </p:attrNameLst>
                                      </p:cBhvr>
                                      <p:tavLst>
                                        <p:tav tm="0">
                                          <p:val>
                                            <p:fltVal val="0"/>
                                          </p:val>
                                        </p:tav>
                                        <p:tav tm="100000">
                                          <p:val>
                                            <p:strVal val="#ppt_w"/>
                                          </p:val>
                                        </p:tav>
                                      </p:tavLst>
                                    </p:anim>
                                    <p:anim calcmode="lin" valueType="num">
                                      <p:cBhvr>
                                        <p:cTn id="61" dur="500" fill="hold"/>
                                        <p:tgtEl>
                                          <p:spTgt spid="11"/>
                                        </p:tgtEl>
                                        <p:attrNameLst>
                                          <p:attrName>ppt_h</p:attrName>
                                        </p:attrNameLst>
                                      </p:cBhvr>
                                      <p:tavLst>
                                        <p:tav tm="0">
                                          <p:val>
                                            <p:fltVal val="0"/>
                                          </p:val>
                                        </p:tav>
                                        <p:tav tm="100000">
                                          <p:val>
                                            <p:strVal val="#ppt_h"/>
                                          </p:val>
                                        </p:tav>
                                      </p:tavLst>
                                    </p:anim>
                                    <p:animEffect transition="in" filter="fade">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31" presetClass="exit" presetSubtype="0" fill="hold" grpId="1" nodeType="clickEffect">
                                  <p:stCondLst>
                                    <p:cond delay="0"/>
                                  </p:stCondLst>
                                  <p:childTnLst>
                                    <p:anim calcmode="lin" valueType="num">
                                      <p:cBhvr>
                                        <p:cTn id="66" dur="1000"/>
                                        <p:tgtEl>
                                          <p:spTgt spid="11"/>
                                        </p:tgtEl>
                                        <p:attrNameLst>
                                          <p:attrName>ppt_w</p:attrName>
                                        </p:attrNameLst>
                                      </p:cBhvr>
                                      <p:tavLst>
                                        <p:tav tm="0">
                                          <p:val>
                                            <p:strVal val="ppt_w"/>
                                          </p:val>
                                        </p:tav>
                                        <p:tav tm="100000">
                                          <p:val>
                                            <p:fltVal val="0"/>
                                          </p:val>
                                        </p:tav>
                                      </p:tavLst>
                                    </p:anim>
                                    <p:anim calcmode="lin" valueType="num">
                                      <p:cBhvr>
                                        <p:cTn id="67" dur="1000"/>
                                        <p:tgtEl>
                                          <p:spTgt spid="11"/>
                                        </p:tgtEl>
                                        <p:attrNameLst>
                                          <p:attrName>ppt_h</p:attrName>
                                        </p:attrNameLst>
                                      </p:cBhvr>
                                      <p:tavLst>
                                        <p:tav tm="0">
                                          <p:val>
                                            <p:strVal val="ppt_h"/>
                                          </p:val>
                                        </p:tav>
                                        <p:tav tm="100000">
                                          <p:val>
                                            <p:fltVal val="0"/>
                                          </p:val>
                                        </p:tav>
                                      </p:tavLst>
                                    </p:anim>
                                    <p:anim calcmode="lin" valueType="num">
                                      <p:cBhvr>
                                        <p:cTn id="68" dur="1000"/>
                                        <p:tgtEl>
                                          <p:spTgt spid="11"/>
                                        </p:tgtEl>
                                        <p:attrNameLst>
                                          <p:attrName>style.rotation</p:attrName>
                                        </p:attrNameLst>
                                      </p:cBhvr>
                                      <p:tavLst>
                                        <p:tav tm="0">
                                          <p:val>
                                            <p:fltVal val="0"/>
                                          </p:val>
                                        </p:tav>
                                        <p:tav tm="100000">
                                          <p:val>
                                            <p:fltVal val="90"/>
                                          </p:val>
                                        </p:tav>
                                      </p:tavLst>
                                    </p:anim>
                                    <p:animEffect transition="out" filter="fade">
                                      <p:cBhvr>
                                        <p:cTn id="69" dur="1000"/>
                                        <p:tgtEl>
                                          <p:spTgt spid="11"/>
                                        </p:tgtEl>
                                      </p:cBhvr>
                                    </p:animEffect>
                                    <p:set>
                                      <p:cBhvr>
                                        <p:cTn id="70" dur="1" fill="hold">
                                          <p:stCondLst>
                                            <p:cond delay="999"/>
                                          </p:stCondLst>
                                        </p:cTn>
                                        <p:tgtEl>
                                          <p:spTgt spid="11"/>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wipe(left)">
                                      <p:cBhvr>
                                        <p:cTn id="75" dur="500"/>
                                        <p:tgtEl>
                                          <p:spTgt spid="1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6"/>
                                        </p:tgtEl>
                                        <p:attrNameLst>
                                          <p:attrName>style.visibility</p:attrName>
                                        </p:attrNameLst>
                                      </p:cBhvr>
                                      <p:to>
                                        <p:strVal val="visible"/>
                                      </p:to>
                                    </p:set>
                                    <p:animEffect transition="in" filter="wipe(left)">
                                      <p:cBhvr>
                                        <p:cTn id="80" dur="500"/>
                                        <p:tgtEl>
                                          <p:spTgt spid="6"/>
                                        </p:tgtEl>
                                      </p:cBhvr>
                                    </p:animEffect>
                                  </p:childTnLst>
                                </p:cTn>
                              </p:par>
                            </p:childTnLst>
                          </p:cTn>
                        </p:par>
                      </p:childTnLst>
                    </p:cTn>
                  </p:par>
                  <p:par>
                    <p:cTn id="81" fill="hold">
                      <p:stCondLst>
                        <p:cond delay="indefinite"/>
                      </p:stCondLst>
                      <p:childTnLst>
                        <p:par>
                          <p:cTn id="82" fill="hold">
                            <p:stCondLst>
                              <p:cond delay="0"/>
                            </p:stCondLst>
                            <p:childTnLst>
                              <p:par>
                                <p:cTn id="83" presetID="6" presetClass="entr" presetSubtype="16" fill="hold" grpId="0" nodeType="clickEffect">
                                  <p:stCondLst>
                                    <p:cond delay="0"/>
                                  </p:stCondLst>
                                  <p:childTnLst>
                                    <p:set>
                                      <p:cBhvr>
                                        <p:cTn id="84" dur="1" fill="hold">
                                          <p:stCondLst>
                                            <p:cond delay="0"/>
                                          </p:stCondLst>
                                        </p:cTn>
                                        <p:tgtEl>
                                          <p:spTgt spid="12"/>
                                        </p:tgtEl>
                                        <p:attrNameLst>
                                          <p:attrName>style.visibility</p:attrName>
                                        </p:attrNameLst>
                                      </p:cBhvr>
                                      <p:to>
                                        <p:strVal val="visible"/>
                                      </p:to>
                                    </p:set>
                                    <p:animEffect transition="in" filter="circle(in)">
                                      <p:cBhvr>
                                        <p:cTn id="85" dur="2000"/>
                                        <p:tgtEl>
                                          <p:spTgt spid="12"/>
                                        </p:tgtEl>
                                      </p:cBhvr>
                                    </p:animEffect>
                                  </p:childTnLst>
                                </p:cTn>
                              </p:par>
                            </p:childTnLst>
                          </p:cTn>
                        </p:par>
                      </p:childTnLst>
                    </p:cTn>
                  </p:par>
                  <p:par>
                    <p:cTn id="86" fill="hold">
                      <p:stCondLst>
                        <p:cond delay="indefinite"/>
                      </p:stCondLst>
                      <p:childTnLst>
                        <p:par>
                          <p:cTn id="87" fill="hold">
                            <p:stCondLst>
                              <p:cond delay="0"/>
                            </p:stCondLst>
                            <p:childTnLst>
                              <p:par>
                                <p:cTn id="88" presetID="53" presetClass="exit" presetSubtype="32" fill="hold" grpId="1" nodeType="clickEffect">
                                  <p:stCondLst>
                                    <p:cond delay="0"/>
                                  </p:stCondLst>
                                  <p:childTnLst>
                                    <p:anim calcmode="lin" valueType="num">
                                      <p:cBhvr>
                                        <p:cTn id="89" dur="500"/>
                                        <p:tgtEl>
                                          <p:spTgt spid="12"/>
                                        </p:tgtEl>
                                        <p:attrNameLst>
                                          <p:attrName>ppt_w</p:attrName>
                                        </p:attrNameLst>
                                      </p:cBhvr>
                                      <p:tavLst>
                                        <p:tav tm="0">
                                          <p:val>
                                            <p:strVal val="ppt_w"/>
                                          </p:val>
                                        </p:tav>
                                        <p:tav tm="100000">
                                          <p:val>
                                            <p:fltVal val="0"/>
                                          </p:val>
                                        </p:tav>
                                      </p:tavLst>
                                    </p:anim>
                                    <p:anim calcmode="lin" valueType="num">
                                      <p:cBhvr>
                                        <p:cTn id="90" dur="500"/>
                                        <p:tgtEl>
                                          <p:spTgt spid="12"/>
                                        </p:tgtEl>
                                        <p:attrNameLst>
                                          <p:attrName>ppt_h</p:attrName>
                                        </p:attrNameLst>
                                      </p:cBhvr>
                                      <p:tavLst>
                                        <p:tav tm="0">
                                          <p:val>
                                            <p:strVal val="ppt_h"/>
                                          </p:val>
                                        </p:tav>
                                        <p:tav tm="100000">
                                          <p:val>
                                            <p:fltVal val="0"/>
                                          </p:val>
                                        </p:tav>
                                      </p:tavLst>
                                    </p:anim>
                                    <p:animEffect transition="out" filter="fade">
                                      <p:cBhvr>
                                        <p:cTn id="91" dur="500"/>
                                        <p:tgtEl>
                                          <p:spTgt spid="12"/>
                                        </p:tgtEl>
                                      </p:cBhvr>
                                    </p:animEffect>
                                    <p:set>
                                      <p:cBhvr>
                                        <p:cTn id="9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9" grpId="0" animBg="1"/>
      <p:bldP spid="9" grpId="1" animBg="1"/>
      <p:bldP spid="10" grpId="0" animBg="1"/>
      <p:bldP spid="10" grpId="1" animBg="1"/>
      <p:bldP spid="11" grpId="0" animBg="1"/>
      <p:bldP spid="11" grpId="1" animBg="1"/>
      <p:bldP spid="12" grpId="0" animBg="1"/>
      <p:bldP spid="12" grpId="1"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FACBE8BF-1E6F-9CC8-88EE-A523715FCD68}"/>
              </a:ext>
            </a:extLst>
          </p:cNvPr>
          <p:cNvSpPr/>
          <p:nvPr/>
        </p:nvSpPr>
        <p:spPr>
          <a:xfrm>
            <a:off x="685178" y="355402"/>
            <a:ext cx="461010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600" dirty="0">
                <a:solidFill>
                  <a:srgbClr val="FFFF00"/>
                </a:solidFill>
                <a:latin typeface="Script MT Bold" panose="03040602040607080904" pitchFamily="66" charset="0"/>
              </a:rPr>
              <a:t>… du corps</a:t>
            </a:r>
            <a:endParaRPr lang="fr-FR" sz="6600" dirty="0"/>
          </a:p>
        </p:txBody>
      </p:sp>
      <p:sp>
        <p:nvSpPr>
          <p:cNvPr id="5" name="Rectangle : coins arrondis 4">
            <a:extLst>
              <a:ext uri="{FF2B5EF4-FFF2-40B4-BE49-F238E27FC236}">
                <a16:creationId xmlns:a16="http://schemas.microsoft.com/office/drawing/2014/main" id="{AE188977-B8C5-5CDE-1C79-F4D3E98B6775}"/>
              </a:ext>
            </a:extLst>
          </p:cNvPr>
          <p:cNvSpPr/>
          <p:nvPr/>
        </p:nvSpPr>
        <p:spPr>
          <a:xfrm>
            <a:off x="759432" y="1364696"/>
            <a:ext cx="4315994" cy="1249694"/>
          </a:xfrm>
          <a:prstGeom prst="roundRect">
            <a:avLst/>
          </a:prstGeom>
          <a:solidFill>
            <a:srgbClr val="3F00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FFFF00"/>
                </a:solidFill>
              </a:rPr>
              <a:t>Le pain de la Cène</a:t>
            </a:r>
          </a:p>
        </p:txBody>
      </p:sp>
      <p:sp>
        <p:nvSpPr>
          <p:cNvPr id="7" name="Flèche : bas 6">
            <a:extLst>
              <a:ext uri="{FF2B5EF4-FFF2-40B4-BE49-F238E27FC236}">
                <a16:creationId xmlns:a16="http://schemas.microsoft.com/office/drawing/2014/main" id="{EC6E27E4-6499-5051-85A5-D5BAB65A968C}"/>
              </a:ext>
            </a:extLst>
          </p:cNvPr>
          <p:cNvSpPr/>
          <p:nvPr/>
        </p:nvSpPr>
        <p:spPr>
          <a:xfrm rot="2402293">
            <a:off x="1773897" y="2467026"/>
            <a:ext cx="394619" cy="525355"/>
          </a:xfrm>
          <a:prstGeom prst="downArrow">
            <a:avLst>
              <a:gd name="adj1" fmla="val 58814"/>
              <a:gd name="adj2" fmla="val 50000"/>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99063B31-D0EB-52EE-6840-927D5BDD9F40}"/>
              </a:ext>
            </a:extLst>
          </p:cNvPr>
          <p:cNvSpPr/>
          <p:nvPr/>
        </p:nvSpPr>
        <p:spPr>
          <a:xfrm>
            <a:off x="334889" y="2910517"/>
            <a:ext cx="5122044" cy="1229707"/>
          </a:xfrm>
          <a:prstGeom prst="roundRect">
            <a:avLst/>
          </a:prstGeom>
          <a:solidFill>
            <a:srgbClr val="501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Ce qu’il a choisi </a:t>
            </a:r>
          </a:p>
          <a:p>
            <a:pPr algn="ctr"/>
            <a:r>
              <a:rPr lang="fr-FR" sz="3200" dirty="0">
                <a:solidFill>
                  <a:srgbClr val="8AC5FF"/>
                </a:solidFill>
              </a:rPr>
              <a:t>pour nous parler de lui. </a:t>
            </a:r>
          </a:p>
        </p:txBody>
      </p:sp>
      <p:sp>
        <p:nvSpPr>
          <p:cNvPr id="6" name="Ellipse 5">
            <a:extLst>
              <a:ext uri="{FF2B5EF4-FFF2-40B4-BE49-F238E27FC236}">
                <a16:creationId xmlns:a16="http://schemas.microsoft.com/office/drawing/2014/main" id="{2F679AC5-132F-2D64-BEA2-608A93D562AE}"/>
              </a:ext>
            </a:extLst>
          </p:cNvPr>
          <p:cNvSpPr/>
          <p:nvPr/>
        </p:nvSpPr>
        <p:spPr>
          <a:xfrm>
            <a:off x="234516" y="161431"/>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7</a:t>
            </a:r>
          </a:p>
        </p:txBody>
      </p:sp>
      <p:sp>
        <p:nvSpPr>
          <p:cNvPr id="11" name="Rectangle : coins arrondis 10">
            <a:extLst>
              <a:ext uri="{FF2B5EF4-FFF2-40B4-BE49-F238E27FC236}">
                <a16:creationId xmlns:a16="http://schemas.microsoft.com/office/drawing/2014/main" id="{452D0D33-1D2A-047C-1215-DB1B81078A3E}"/>
              </a:ext>
            </a:extLst>
          </p:cNvPr>
          <p:cNvSpPr/>
          <p:nvPr/>
        </p:nvSpPr>
        <p:spPr>
          <a:xfrm>
            <a:off x="5596878" y="209551"/>
            <a:ext cx="6141687" cy="1259174"/>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FF0000"/>
                </a:solidFill>
              </a:rPr>
              <a:t>Une</a:t>
            </a:r>
            <a:r>
              <a:rPr lang="fr-FR" sz="2400" dirty="0">
                <a:solidFill>
                  <a:srgbClr val="7030A0"/>
                </a:solidFill>
              </a:rPr>
              <a:t> famille - </a:t>
            </a:r>
            <a:r>
              <a:rPr lang="fr-FR" sz="3200" dirty="0">
                <a:solidFill>
                  <a:srgbClr val="FF0000"/>
                </a:solidFill>
              </a:rPr>
              <a:t>un</a:t>
            </a:r>
            <a:r>
              <a:rPr lang="fr-FR" sz="2400" dirty="0">
                <a:solidFill>
                  <a:srgbClr val="7030A0"/>
                </a:solidFill>
              </a:rPr>
              <a:t> peuple  (A.T.)</a:t>
            </a:r>
          </a:p>
          <a:p>
            <a:pPr algn="ctr"/>
            <a:r>
              <a:rPr lang="fr-FR" sz="3200" dirty="0">
                <a:solidFill>
                  <a:srgbClr val="FF0000"/>
                </a:solidFill>
              </a:rPr>
              <a:t>une</a:t>
            </a:r>
            <a:r>
              <a:rPr lang="fr-FR" sz="2400" dirty="0">
                <a:solidFill>
                  <a:schemeClr val="accent4">
                    <a:lumMod val="50000"/>
                  </a:schemeClr>
                </a:solidFill>
              </a:rPr>
              <a:t> épouse – </a:t>
            </a:r>
            <a:r>
              <a:rPr lang="fr-FR" sz="3200" dirty="0">
                <a:solidFill>
                  <a:schemeClr val="tx1"/>
                </a:solidFill>
              </a:rPr>
              <a:t>un</a:t>
            </a:r>
            <a:r>
              <a:rPr lang="fr-FR" sz="3200" dirty="0">
                <a:solidFill>
                  <a:srgbClr val="A20000"/>
                </a:solidFill>
              </a:rPr>
              <a:t> corps </a:t>
            </a:r>
            <a:r>
              <a:rPr lang="fr-FR" sz="2400" dirty="0">
                <a:solidFill>
                  <a:schemeClr val="accent4">
                    <a:lumMod val="50000"/>
                  </a:schemeClr>
                </a:solidFill>
              </a:rPr>
              <a:t>–</a:t>
            </a:r>
            <a:r>
              <a:rPr lang="fr-FR" sz="2400" dirty="0">
                <a:solidFill>
                  <a:srgbClr val="FF0000"/>
                </a:solidFill>
              </a:rPr>
              <a:t> </a:t>
            </a:r>
            <a:r>
              <a:rPr lang="fr-FR" sz="3200" dirty="0">
                <a:solidFill>
                  <a:srgbClr val="FF0000"/>
                </a:solidFill>
              </a:rPr>
              <a:t>une</a:t>
            </a:r>
            <a:r>
              <a:rPr lang="fr-FR" sz="2400" dirty="0">
                <a:solidFill>
                  <a:srgbClr val="FF0000"/>
                </a:solidFill>
              </a:rPr>
              <a:t> </a:t>
            </a:r>
            <a:r>
              <a:rPr lang="fr-FR" sz="2400" dirty="0">
                <a:solidFill>
                  <a:schemeClr val="accent4">
                    <a:lumMod val="50000"/>
                  </a:schemeClr>
                </a:solidFill>
              </a:rPr>
              <a:t>maison</a:t>
            </a:r>
          </a:p>
          <a:p>
            <a:pPr algn="ctr"/>
            <a:r>
              <a:rPr lang="fr-FR" sz="3200" dirty="0">
                <a:solidFill>
                  <a:srgbClr val="FF0000"/>
                </a:solidFill>
              </a:rPr>
              <a:t>un</a:t>
            </a:r>
            <a:r>
              <a:rPr lang="fr-FR" sz="2400" dirty="0">
                <a:solidFill>
                  <a:schemeClr val="accent4">
                    <a:lumMod val="50000"/>
                  </a:schemeClr>
                </a:solidFill>
              </a:rPr>
              <a:t> troupeau </a:t>
            </a:r>
            <a:r>
              <a:rPr lang="fr-FR" sz="2400" dirty="0">
                <a:solidFill>
                  <a:srgbClr val="590000"/>
                </a:solidFill>
              </a:rPr>
              <a:t>(N.T.)</a:t>
            </a:r>
          </a:p>
        </p:txBody>
      </p:sp>
      <p:sp>
        <p:nvSpPr>
          <p:cNvPr id="16" name="Ellipse 15">
            <a:extLst>
              <a:ext uri="{FF2B5EF4-FFF2-40B4-BE49-F238E27FC236}">
                <a16:creationId xmlns:a16="http://schemas.microsoft.com/office/drawing/2014/main" id="{4A4A73BB-BBF9-9421-8986-BF5E301AEEAC}"/>
              </a:ext>
            </a:extLst>
          </p:cNvPr>
          <p:cNvSpPr/>
          <p:nvPr/>
        </p:nvSpPr>
        <p:spPr>
          <a:xfrm>
            <a:off x="453435" y="4231170"/>
            <a:ext cx="3947160" cy="960429"/>
          </a:xfrm>
          <a:prstGeom prst="ellipse">
            <a:avLst/>
          </a:prstGeom>
          <a:solidFill>
            <a:srgbClr val="0034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FFF00"/>
                </a:solidFill>
              </a:rPr>
              <a:t>Son humanité</a:t>
            </a:r>
          </a:p>
          <a:p>
            <a:pPr algn="ctr"/>
            <a:r>
              <a:rPr lang="fr-FR" dirty="0"/>
              <a:t>Jean 1 : 14 -  1 Tim. 3 : 16</a:t>
            </a:r>
          </a:p>
        </p:txBody>
      </p:sp>
      <p:sp>
        <p:nvSpPr>
          <p:cNvPr id="17" name="Ellipse 16">
            <a:extLst>
              <a:ext uri="{FF2B5EF4-FFF2-40B4-BE49-F238E27FC236}">
                <a16:creationId xmlns:a16="http://schemas.microsoft.com/office/drawing/2014/main" id="{EF0B6FA6-234F-D66A-D596-FF4922DF65DB}"/>
              </a:ext>
            </a:extLst>
          </p:cNvPr>
          <p:cNvSpPr/>
          <p:nvPr/>
        </p:nvSpPr>
        <p:spPr>
          <a:xfrm>
            <a:off x="104931" y="5467483"/>
            <a:ext cx="5861154" cy="1068893"/>
          </a:xfrm>
          <a:prstGeom prst="ellipse">
            <a:avLst/>
          </a:prstGeom>
          <a:solidFill>
            <a:srgbClr val="A2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FFFF00"/>
                </a:solidFill>
              </a:rPr>
              <a:t>Ses souffrances et sa mort</a:t>
            </a:r>
          </a:p>
          <a:p>
            <a:pPr algn="ctr"/>
            <a:r>
              <a:rPr lang="fr-FR" dirty="0"/>
              <a:t>Luc 22 : 19 – Rom. 8 : 3</a:t>
            </a:r>
          </a:p>
        </p:txBody>
      </p:sp>
      <p:sp>
        <p:nvSpPr>
          <p:cNvPr id="22" name="Rectangle : coins arrondis 21">
            <a:extLst>
              <a:ext uri="{FF2B5EF4-FFF2-40B4-BE49-F238E27FC236}">
                <a16:creationId xmlns:a16="http://schemas.microsoft.com/office/drawing/2014/main" id="{F11065CC-EB19-105B-B945-AD34B3F89C87}"/>
              </a:ext>
            </a:extLst>
          </p:cNvPr>
          <p:cNvSpPr/>
          <p:nvPr/>
        </p:nvSpPr>
        <p:spPr>
          <a:xfrm>
            <a:off x="324605" y="4196447"/>
            <a:ext cx="4359031" cy="1198054"/>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solidFill>
                  <a:srgbClr val="CC0000"/>
                </a:solidFill>
              </a:rPr>
              <a:t>« Et, sans contredit, le mystère de la piété est grand : - </a:t>
            </a:r>
            <a:r>
              <a:rPr lang="fr-FR" sz="2800" dirty="0">
                <a:solidFill>
                  <a:srgbClr val="002060"/>
                </a:solidFill>
              </a:rPr>
              <a:t>Dieu</a:t>
            </a:r>
            <a:r>
              <a:rPr lang="fr-FR" sz="2000" dirty="0">
                <a:solidFill>
                  <a:srgbClr val="CC0000"/>
                </a:solidFill>
              </a:rPr>
              <a:t> a été manifesté </a:t>
            </a:r>
            <a:r>
              <a:rPr lang="fr-FR" sz="2800" dirty="0">
                <a:solidFill>
                  <a:srgbClr val="002060"/>
                </a:solidFill>
              </a:rPr>
              <a:t>en chair</a:t>
            </a:r>
            <a:r>
              <a:rPr lang="fr-FR" sz="2000" dirty="0">
                <a:solidFill>
                  <a:srgbClr val="CC0000"/>
                </a:solidFill>
              </a:rPr>
              <a:t>. »</a:t>
            </a:r>
          </a:p>
        </p:txBody>
      </p:sp>
      <p:sp>
        <p:nvSpPr>
          <p:cNvPr id="23" name="Rectangle : coins arrondis 22">
            <a:extLst>
              <a:ext uri="{FF2B5EF4-FFF2-40B4-BE49-F238E27FC236}">
                <a16:creationId xmlns:a16="http://schemas.microsoft.com/office/drawing/2014/main" id="{E2952694-487C-C681-EB94-379C6A059AE1}"/>
              </a:ext>
            </a:extLst>
          </p:cNvPr>
          <p:cNvSpPr/>
          <p:nvPr/>
        </p:nvSpPr>
        <p:spPr>
          <a:xfrm>
            <a:off x="6754652" y="1989543"/>
            <a:ext cx="4495389" cy="813997"/>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FFC000"/>
                </a:solidFill>
              </a:rPr>
              <a:t>Pour moi ? Pour Lui ?</a:t>
            </a:r>
          </a:p>
        </p:txBody>
      </p:sp>
      <p:sp>
        <p:nvSpPr>
          <p:cNvPr id="27" name="Rectangle : coins arrondis 26">
            <a:extLst>
              <a:ext uri="{FF2B5EF4-FFF2-40B4-BE49-F238E27FC236}">
                <a16:creationId xmlns:a16="http://schemas.microsoft.com/office/drawing/2014/main" id="{2AC199ED-D5C9-D6D6-140D-F34EADA091D2}"/>
              </a:ext>
            </a:extLst>
          </p:cNvPr>
          <p:cNvSpPr/>
          <p:nvPr/>
        </p:nvSpPr>
        <p:spPr>
          <a:xfrm>
            <a:off x="6251618" y="1493771"/>
            <a:ext cx="5501456" cy="1514006"/>
          </a:xfrm>
          <a:prstGeom prst="roundRect">
            <a:avLst/>
          </a:prstGeom>
          <a:solidFill>
            <a:srgbClr val="DEFBF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001742"/>
                </a:solidFill>
              </a:rPr>
              <a:t>« Et il leur dit : </a:t>
            </a:r>
            <a:r>
              <a:rPr lang="fr-FR" sz="3200" dirty="0">
                <a:solidFill>
                  <a:srgbClr val="C00000"/>
                </a:solidFill>
              </a:rPr>
              <a:t>J'ai fort désiré </a:t>
            </a:r>
            <a:r>
              <a:rPr lang="fr-FR" sz="2800" dirty="0">
                <a:solidFill>
                  <a:srgbClr val="001742"/>
                </a:solidFill>
              </a:rPr>
              <a:t>de manger cette pâque avec </a:t>
            </a:r>
            <a:r>
              <a:rPr lang="fr-FR" sz="3600" dirty="0">
                <a:solidFill>
                  <a:srgbClr val="C00000"/>
                </a:solidFill>
              </a:rPr>
              <a:t>vous</a:t>
            </a:r>
            <a:r>
              <a:rPr lang="fr-FR" sz="2800" dirty="0">
                <a:solidFill>
                  <a:srgbClr val="001742"/>
                </a:solidFill>
              </a:rPr>
              <a:t>, avant que je souffre. » </a:t>
            </a:r>
            <a:r>
              <a:rPr lang="fr-FR" dirty="0">
                <a:solidFill>
                  <a:srgbClr val="001742"/>
                </a:solidFill>
              </a:rPr>
              <a:t>(Luc 22 : 15)</a:t>
            </a:r>
          </a:p>
        </p:txBody>
      </p:sp>
      <p:sp>
        <p:nvSpPr>
          <p:cNvPr id="29" name="Rectangle : coins arrondis 28">
            <a:extLst>
              <a:ext uri="{FF2B5EF4-FFF2-40B4-BE49-F238E27FC236}">
                <a16:creationId xmlns:a16="http://schemas.microsoft.com/office/drawing/2014/main" id="{E34E2D45-3FB8-72F9-7727-1652ECB61F37}"/>
              </a:ext>
            </a:extLst>
          </p:cNvPr>
          <p:cNvSpPr/>
          <p:nvPr/>
        </p:nvSpPr>
        <p:spPr>
          <a:xfrm>
            <a:off x="6227835" y="3064808"/>
            <a:ext cx="5353074" cy="1684025"/>
          </a:xfrm>
          <a:prstGeom prst="roundRect">
            <a:avLst/>
          </a:prstGeom>
          <a:solidFill>
            <a:srgbClr val="F3F8B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C00000"/>
                </a:solidFill>
              </a:rPr>
              <a:t>Son </a:t>
            </a:r>
            <a:r>
              <a:rPr lang="fr-FR" sz="2800" dirty="0">
                <a:solidFill>
                  <a:srgbClr val="C00000"/>
                </a:solidFill>
              </a:rPr>
              <a:t>humilité</a:t>
            </a:r>
            <a:r>
              <a:rPr lang="fr-FR" sz="2400" dirty="0">
                <a:solidFill>
                  <a:srgbClr val="C00000"/>
                </a:solidFill>
              </a:rPr>
              <a:t> a choisi des éléments si </a:t>
            </a:r>
            <a:r>
              <a:rPr lang="fr-FR" sz="2800" dirty="0">
                <a:solidFill>
                  <a:schemeClr val="accent6">
                    <a:lumMod val="50000"/>
                  </a:schemeClr>
                </a:solidFill>
              </a:rPr>
              <a:t>simples</a:t>
            </a:r>
            <a:r>
              <a:rPr lang="fr-FR" sz="2400" dirty="0">
                <a:solidFill>
                  <a:srgbClr val="C00000"/>
                </a:solidFill>
              </a:rPr>
              <a:t> et si </a:t>
            </a:r>
            <a:r>
              <a:rPr lang="fr-FR" sz="2800" dirty="0">
                <a:solidFill>
                  <a:schemeClr val="accent6">
                    <a:lumMod val="50000"/>
                  </a:schemeClr>
                </a:solidFill>
              </a:rPr>
              <a:t>ordinaires</a:t>
            </a:r>
            <a:r>
              <a:rPr lang="fr-FR" sz="2400" dirty="0">
                <a:solidFill>
                  <a:srgbClr val="C00000"/>
                </a:solidFill>
              </a:rPr>
              <a:t> pour nous parler de </a:t>
            </a:r>
            <a:r>
              <a:rPr lang="fr-FR" sz="2800" dirty="0">
                <a:solidFill>
                  <a:schemeClr val="tx1">
                    <a:lumMod val="95000"/>
                    <a:lumOff val="5000"/>
                  </a:schemeClr>
                </a:solidFill>
              </a:rPr>
              <a:t>l’infini</a:t>
            </a:r>
            <a:r>
              <a:rPr lang="fr-FR" sz="2400" dirty="0">
                <a:solidFill>
                  <a:srgbClr val="C00000"/>
                </a:solidFill>
              </a:rPr>
              <a:t> de sa personne et de </a:t>
            </a:r>
            <a:r>
              <a:rPr lang="fr-FR" sz="2800" dirty="0">
                <a:solidFill>
                  <a:schemeClr val="tx1">
                    <a:lumMod val="95000"/>
                    <a:lumOff val="5000"/>
                  </a:schemeClr>
                </a:solidFill>
              </a:rPr>
              <a:t>l’infini</a:t>
            </a:r>
            <a:r>
              <a:rPr lang="fr-FR" sz="2400" dirty="0">
                <a:solidFill>
                  <a:srgbClr val="C00000"/>
                </a:solidFill>
              </a:rPr>
              <a:t> de son œuvre.</a:t>
            </a:r>
          </a:p>
        </p:txBody>
      </p:sp>
      <p:sp>
        <p:nvSpPr>
          <p:cNvPr id="30" name="Rectangle : coins arrondis 29">
            <a:extLst>
              <a:ext uri="{FF2B5EF4-FFF2-40B4-BE49-F238E27FC236}">
                <a16:creationId xmlns:a16="http://schemas.microsoft.com/office/drawing/2014/main" id="{A3F6650F-30DE-E803-2C07-7007973297A6}"/>
              </a:ext>
            </a:extLst>
          </p:cNvPr>
          <p:cNvSpPr/>
          <p:nvPr/>
        </p:nvSpPr>
        <p:spPr>
          <a:xfrm>
            <a:off x="6227835" y="3064808"/>
            <a:ext cx="5510730" cy="1833919"/>
          </a:xfrm>
          <a:prstGeom prst="roundRect">
            <a:avLst/>
          </a:prstGeom>
          <a:solidFill>
            <a:srgbClr val="009ED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200" dirty="0">
                <a:solidFill>
                  <a:srgbClr val="2C004D"/>
                </a:solidFill>
              </a:rPr>
              <a:t>« Et la Parole </a:t>
            </a:r>
            <a:r>
              <a:rPr lang="fr-FR" sz="3200" dirty="0">
                <a:solidFill>
                  <a:srgbClr val="930000"/>
                </a:solidFill>
              </a:rPr>
              <a:t>devint chair</a:t>
            </a:r>
            <a:r>
              <a:rPr lang="fr-FR" sz="3200" dirty="0">
                <a:solidFill>
                  <a:srgbClr val="2C004D"/>
                </a:solidFill>
              </a:rPr>
              <a:t>, et </a:t>
            </a:r>
            <a:r>
              <a:rPr lang="fr-FR" sz="3200" dirty="0">
                <a:solidFill>
                  <a:srgbClr val="CA1502"/>
                </a:solidFill>
              </a:rPr>
              <a:t>habita</a:t>
            </a:r>
            <a:r>
              <a:rPr lang="fr-FR" sz="3200" dirty="0">
                <a:solidFill>
                  <a:srgbClr val="2C004D"/>
                </a:solidFill>
              </a:rPr>
              <a:t> au milieu de nous.»  </a:t>
            </a:r>
          </a:p>
          <a:p>
            <a:r>
              <a:rPr lang="fr-FR" sz="2000" dirty="0">
                <a:solidFill>
                  <a:srgbClr val="2C004D"/>
                </a:solidFill>
              </a:rPr>
              <a:t>Jean 1 : 14</a:t>
            </a:r>
          </a:p>
        </p:txBody>
      </p:sp>
      <p:pic>
        <p:nvPicPr>
          <p:cNvPr id="2050" name="Picture 2" descr="Pain Complet">
            <a:extLst>
              <a:ext uri="{FF2B5EF4-FFF2-40B4-BE49-F238E27FC236}">
                <a16:creationId xmlns:a16="http://schemas.microsoft.com/office/drawing/2014/main" id="{4981CBEB-B54A-656E-E022-AEBB163F8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5611" y="4805864"/>
            <a:ext cx="3698377" cy="1842585"/>
          </a:xfrm>
          <a:prstGeom prst="rect">
            <a:avLst/>
          </a:prstGeom>
          <a:noFill/>
          <a:extLst>
            <a:ext uri="{909E8E84-426E-40DD-AFC4-6F175D3DCCD1}">
              <a14:hiddenFill xmlns:a14="http://schemas.microsoft.com/office/drawing/2010/main">
                <a:solidFill>
                  <a:srgbClr val="FFFFFF"/>
                </a:solidFill>
              </a14:hiddenFill>
            </a:ext>
          </a:extLst>
        </p:spPr>
      </p:pic>
      <p:sp>
        <p:nvSpPr>
          <p:cNvPr id="31" name="Flèche : double flèche horizontale 30">
            <a:extLst>
              <a:ext uri="{FF2B5EF4-FFF2-40B4-BE49-F238E27FC236}">
                <a16:creationId xmlns:a16="http://schemas.microsoft.com/office/drawing/2014/main" id="{56227548-3169-3AB5-AEEA-4BC5AABEF399}"/>
              </a:ext>
            </a:extLst>
          </p:cNvPr>
          <p:cNvSpPr/>
          <p:nvPr/>
        </p:nvSpPr>
        <p:spPr>
          <a:xfrm rot="16200000">
            <a:off x="2445615" y="2847953"/>
            <a:ext cx="6648775" cy="1162093"/>
          </a:xfrm>
          <a:prstGeom prst="leftRightArrow">
            <a:avLst/>
          </a:prstGeom>
          <a:solidFill>
            <a:srgbClr val="0034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FFC000"/>
                </a:solidFill>
              </a:rPr>
              <a:t>Dimension verticale</a:t>
            </a:r>
          </a:p>
        </p:txBody>
      </p:sp>
      <p:sp>
        <p:nvSpPr>
          <p:cNvPr id="32" name="Rectangle : coins arrondis 31">
            <a:extLst>
              <a:ext uri="{FF2B5EF4-FFF2-40B4-BE49-F238E27FC236}">
                <a16:creationId xmlns:a16="http://schemas.microsoft.com/office/drawing/2014/main" id="{D8B1D855-49E8-C1FD-1571-7696CAD4E3DF}"/>
              </a:ext>
            </a:extLst>
          </p:cNvPr>
          <p:cNvSpPr/>
          <p:nvPr/>
        </p:nvSpPr>
        <p:spPr>
          <a:xfrm>
            <a:off x="104931" y="5318810"/>
            <a:ext cx="6606975" cy="1412850"/>
          </a:xfrm>
          <a:prstGeom prst="roundRect">
            <a:avLst/>
          </a:prstGeom>
          <a:solidFill>
            <a:srgbClr val="0034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000" dirty="0"/>
              <a:t>« Et ayant pris un pain, et ayant rendu grâces, il le rompit, et le leur donna, en disant : Ceci est </a:t>
            </a:r>
            <a:r>
              <a:rPr lang="fr-FR" sz="2800" dirty="0">
                <a:solidFill>
                  <a:srgbClr val="FF0000"/>
                </a:solidFill>
              </a:rPr>
              <a:t>mon corps</a:t>
            </a:r>
            <a:r>
              <a:rPr lang="fr-FR" sz="2000" dirty="0"/>
              <a:t>, qui </a:t>
            </a:r>
            <a:r>
              <a:rPr lang="fr-FR" sz="2800" dirty="0">
                <a:solidFill>
                  <a:srgbClr val="FF0000"/>
                </a:solidFill>
              </a:rPr>
              <a:t>est donné </a:t>
            </a:r>
            <a:r>
              <a:rPr lang="fr-FR" sz="2000" dirty="0"/>
              <a:t>pour vous ; faites ceci en mémoire de moi.» </a:t>
            </a:r>
          </a:p>
          <a:p>
            <a:r>
              <a:rPr lang="fr-FR" dirty="0">
                <a:solidFill>
                  <a:srgbClr val="CCFF33"/>
                </a:solidFill>
              </a:rPr>
              <a:t>Luc 22 : 19</a:t>
            </a:r>
          </a:p>
        </p:txBody>
      </p:sp>
      <p:sp>
        <p:nvSpPr>
          <p:cNvPr id="33" name="Rectangle : coins arrondis 32">
            <a:extLst>
              <a:ext uri="{FF2B5EF4-FFF2-40B4-BE49-F238E27FC236}">
                <a16:creationId xmlns:a16="http://schemas.microsoft.com/office/drawing/2014/main" id="{F13EABD4-20F5-9333-653E-EC01ED5B2F74}"/>
              </a:ext>
            </a:extLst>
          </p:cNvPr>
          <p:cNvSpPr/>
          <p:nvPr/>
        </p:nvSpPr>
        <p:spPr>
          <a:xfrm>
            <a:off x="89184" y="5297083"/>
            <a:ext cx="6638468" cy="1431868"/>
          </a:xfrm>
          <a:prstGeom prst="roundRect">
            <a:avLst/>
          </a:prstGeom>
          <a:solidFill>
            <a:srgbClr val="F0BC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6A0000"/>
                </a:solidFill>
              </a:rPr>
              <a:t>« Dieu, ayant envoyé son propre Fils en ressemblance de chair de péché, et pour le péché, a</a:t>
            </a:r>
            <a:r>
              <a:rPr lang="fr-FR" sz="2400" dirty="0"/>
              <a:t> </a:t>
            </a:r>
            <a:r>
              <a:rPr lang="fr-FR" sz="2800" dirty="0">
                <a:solidFill>
                  <a:schemeClr val="tx1"/>
                </a:solidFill>
              </a:rPr>
              <a:t>condamné</a:t>
            </a:r>
            <a:r>
              <a:rPr lang="fr-FR" sz="2400" dirty="0"/>
              <a:t> </a:t>
            </a:r>
            <a:r>
              <a:rPr lang="fr-FR" sz="2400" dirty="0">
                <a:solidFill>
                  <a:srgbClr val="6A0000"/>
                </a:solidFill>
              </a:rPr>
              <a:t>le péché </a:t>
            </a:r>
            <a:r>
              <a:rPr lang="fr-FR" sz="2800" dirty="0">
                <a:solidFill>
                  <a:schemeClr val="tx1"/>
                </a:solidFill>
              </a:rPr>
              <a:t>dans la chair</a:t>
            </a:r>
            <a:r>
              <a:rPr lang="fr-FR" sz="2400" dirty="0">
                <a:solidFill>
                  <a:schemeClr val="tx1">
                    <a:lumMod val="95000"/>
                    <a:lumOff val="5000"/>
                  </a:schemeClr>
                </a:solidFill>
              </a:rPr>
              <a:t>. </a:t>
            </a:r>
            <a:r>
              <a:rPr lang="fr-FR" sz="2400" dirty="0">
                <a:solidFill>
                  <a:srgbClr val="6A0000"/>
                </a:solidFill>
              </a:rPr>
              <a:t>»</a:t>
            </a:r>
            <a:r>
              <a:rPr lang="fr-FR" sz="2400" dirty="0"/>
              <a:t> </a:t>
            </a:r>
            <a:r>
              <a:rPr lang="fr-FR" dirty="0">
                <a:solidFill>
                  <a:srgbClr val="CCFF33"/>
                </a:solidFill>
              </a:rPr>
              <a:t>Rom. 8 : 3</a:t>
            </a:r>
          </a:p>
        </p:txBody>
      </p:sp>
      <p:sp>
        <p:nvSpPr>
          <p:cNvPr id="34" name="Ellipse 33">
            <a:extLst>
              <a:ext uri="{FF2B5EF4-FFF2-40B4-BE49-F238E27FC236}">
                <a16:creationId xmlns:a16="http://schemas.microsoft.com/office/drawing/2014/main" id="{E2E105F3-F6D6-064C-CE45-7A4220AC9E2E}"/>
              </a:ext>
            </a:extLst>
          </p:cNvPr>
          <p:cNvSpPr/>
          <p:nvPr/>
        </p:nvSpPr>
        <p:spPr>
          <a:xfrm>
            <a:off x="6562064" y="5005203"/>
            <a:ext cx="1894562" cy="1626744"/>
          </a:xfrm>
          <a:prstGeom prst="ellipse">
            <a:avLst/>
          </a:prstGeom>
          <a:solidFill>
            <a:srgbClr val="A2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rgbClr val="FFFF00"/>
                </a:solidFill>
              </a:rPr>
              <a:t>Expression de ses dernières volontés</a:t>
            </a:r>
          </a:p>
        </p:txBody>
      </p:sp>
      <p:sp>
        <p:nvSpPr>
          <p:cNvPr id="2" name="Ellipse 1">
            <a:extLst>
              <a:ext uri="{FF2B5EF4-FFF2-40B4-BE49-F238E27FC236}">
                <a16:creationId xmlns:a16="http://schemas.microsoft.com/office/drawing/2014/main" id="{4812FF6F-6782-6D0F-F9B8-8E1C8F19BE87}"/>
              </a:ext>
            </a:extLst>
          </p:cNvPr>
          <p:cNvSpPr/>
          <p:nvPr/>
        </p:nvSpPr>
        <p:spPr>
          <a:xfrm>
            <a:off x="7301132" y="3277772"/>
            <a:ext cx="3255572" cy="1266824"/>
          </a:xfrm>
          <a:prstGeom prst="ellipse">
            <a:avLst/>
          </a:prstGeom>
          <a:solidFill>
            <a:srgbClr val="9B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BC7C00"/>
                </a:solidFill>
              </a:rPr>
              <a:t>universel</a:t>
            </a:r>
          </a:p>
        </p:txBody>
      </p:sp>
    </p:spTree>
    <p:extLst>
      <p:ext uri="{BB962C8B-B14F-4D97-AF65-F5344CB8AC3E}">
        <p14:creationId xmlns:p14="http://schemas.microsoft.com/office/powerpoint/2010/main" val="3754396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42"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barn(outHorizontal)">
                                      <p:cBhvr>
                                        <p:cTn id="19" dur="500"/>
                                        <p:tgtEl>
                                          <p:spTgt spid="3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wipe(left)">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circle(in)">
                                      <p:cBhvr>
                                        <p:cTn id="29" dur="2000"/>
                                        <p:tgtEl>
                                          <p:spTgt spid="27"/>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xit" presetSubtype="32" fill="hold" grpId="1" nodeType="clickEffect">
                                  <p:stCondLst>
                                    <p:cond delay="0"/>
                                  </p:stCondLst>
                                  <p:childTnLst>
                                    <p:animEffect transition="out" filter="circle(out)">
                                      <p:cBhvr>
                                        <p:cTn id="33" dur="2000"/>
                                        <p:tgtEl>
                                          <p:spTgt spid="27"/>
                                        </p:tgtEl>
                                      </p:cBhvr>
                                    </p:animEffect>
                                    <p:set>
                                      <p:cBhvr>
                                        <p:cTn id="34" dur="1" fill="hold">
                                          <p:stCondLst>
                                            <p:cond delay="1999"/>
                                          </p:stCondLst>
                                        </p:cTn>
                                        <p:tgtEl>
                                          <p:spTgt spid="2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anim calcmode="lin" valueType="num">
                                      <p:cBhvr>
                                        <p:cTn id="39" dur="1000" fill="hold"/>
                                        <p:tgtEl>
                                          <p:spTgt spid="29"/>
                                        </p:tgtEl>
                                        <p:attrNameLst>
                                          <p:attrName>ppt_w</p:attrName>
                                        </p:attrNameLst>
                                      </p:cBhvr>
                                      <p:tavLst>
                                        <p:tav tm="0">
                                          <p:val>
                                            <p:fltVal val="0"/>
                                          </p:val>
                                        </p:tav>
                                        <p:tav tm="100000">
                                          <p:val>
                                            <p:strVal val="#ppt_w"/>
                                          </p:val>
                                        </p:tav>
                                      </p:tavLst>
                                    </p:anim>
                                    <p:anim calcmode="lin" valueType="num">
                                      <p:cBhvr>
                                        <p:cTn id="40" dur="1000" fill="hold"/>
                                        <p:tgtEl>
                                          <p:spTgt spid="29"/>
                                        </p:tgtEl>
                                        <p:attrNameLst>
                                          <p:attrName>ppt_h</p:attrName>
                                        </p:attrNameLst>
                                      </p:cBhvr>
                                      <p:tavLst>
                                        <p:tav tm="0">
                                          <p:val>
                                            <p:fltVal val="0"/>
                                          </p:val>
                                        </p:tav>
                                        <p:tav tm="100000">
                                          <p:val>
                                            <p:strVal val="#ppt_h"/>
                                          </p:val>
                                        </p:tav>
                                      </p:tavLst>
                                    </p:anim>
                                    <p:anim calcmode="lin" valueType="num">
                                      <p:cBhvr>
                                        <p:cTn id="41" dur="1000" fill="hold"/>
                                        <p:tgtEl>
                                          <p:spTgt spid="29"/>
                                        </p:tgtEl>
                                        <p:attrNameLst>
                                          <p:attrName>style.rotation</p:attrName>
                                        </p:attrNameLst>
                                      </p:cBhvr>
                                      <p:tavLst>
                                        <p:tav tm="0">
                                          <p:val>
                                            <p:fltVal val="90"/>
                                          </p:val>
                                        </p:tav>
                                        <p:tav tm="100000">
                                          <p:val>
                                            <p:fltVal val="0"/>
                                          </p:val>
                                        </p:tav>
                                      </p:tavLst>
                                    </p:anim>
                                    <p:animEffect transition="in" filter="fade">
                                      <p:cBhvr>
                                        <p:cTn id="42" dur="1000"/>
                                        <p:tgtEl>
                                          <p:spTgt spid="29"/>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circle(in)">
                                      <p:cBhvr>
                                        <p:cTn id="47" dur="2000"/>
                                        <p:tgtEl>
                                          <p:spTgt spid="30"/>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1" nodeType="clickEffect">
                                  <p:stCondLst>
                                    <p:cond delay="0"/>
                                  </p:stCondLst>
                                  <p:childTnLst>
                                    <p:animEffect transition="out" filter="circle(out)">
                                      <p:cBhvr>
                                        <p:cTn id="51" dur="2000"/>
                                        <p:tgtEl>
                                          <p:spTgt spid="30"/>
                                        </p:tgtEl>
                                      </p:cBhvr>
                                    </p:animEffect>
                                    <p:set>
                                      <p:cBhvr>
                                        <p:cTn id="52" dur="1" fill="hold">
                                          <p:stCondLst>
                                            <p:cond delay="1999"/>
                                          </p:stCondLst>
                                        </p:cTn>
                                        <p:tgtEl>
                                          <p:spTgt spid="30"/>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 calcmode="lin" valueType="num">
                                      <p:cBhvr>
                                        <p:cTn id="57" dur="1000" fill="hold"/>
                                        <p:tgtEl>
                                          <p:spTgt spid="2"/>
                                        </p:tgtEl>
                                        <p:attrNameLst>
                                          <p:attrName>ppt_w</p:attrName>
                                        </p:attrNameLst>
                                      </p:cBhvr>
                                      <p:tavLst>
                                        <p:tav tm="0">
                                          <p:val>
                                            <p:fltVal val="0"/>
                                          </p:val>
                                        </p:tav>
                                        <p:tav tm="100000">
                                          <p:val>
                                            <p:strVal val="#ppt_w"/>
                                          </p:val>
                                        </p:tav>
                                      </p:tavLst>
                                    </p:anim>
                                    <p:anim calcmode="lin" valueType="num">
                                      <p:cBhvr>
                                        <p:cTn id="58" dur="1000" fill="hold"/>
                                        <p:tgtEl>
                                          <p:spTgt spid="2"/>
                                        </p:tgtEl>
                                        <p:attrNameLst>
                                          <p:attrName>ppt_h</p:attrName>
                                        </p:attrNameLst>
                                      </p:cBhvr>
                                      <p:tavLst>
                                        <p:tav tm="0">
                                          <p:val>
                                            <p:fltVal val="0"/>
                                          </p:val>
                                        </p:tav>
                                        <p:tav tm="100000">
                                          <p:val>
                                            <p:strVal val="#ppt_h"/>
                                          </p:val>
                                        </p:tav>
                                      </p:tavLst>
                                    </p:anim>
                                    <p:anim calcmode="lin" valueType="num">
                                      <p:cBhvr>
                                        <p:cTn id="59" dur="1000" fill="hold"/>
                                        <p:tgtEl>
                                          <p:spTgt spid="2"/>
                                        </p:tgtEl>
                                        <p:attrNameLst>
                                          <p:attrName>style.rotation</p:attrName>
                                        </p:attrNameLst>
                                      </p:cBhvr>
                                      <p:tavLst>
                                        <p:tav tm="0">
                                          <p:val>
                                            <p:fltVal val="90"/>
                                          </p:val>
                                        </p:tav>
                                        <p:tav tm="100000">
                                          <p:val>
                                            <p:fltVal val="0"/>
                                          </p:val>
                                        </p:tav>
                                      </p:tavLst>
                                    </p:anim>
                                    <p:animEffect transition="in" filter="fade">
                                      <p:cBhvr>
                                        <p:cTn id="60" dur="1000"/>
                                        <p:tgtEl>
                                          <p:spTgt spid="2"/>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xit" presetSubtype="0" fill="hold" grpId="1" nodeType="clickEffect">
                                  <p:stCondLst>
                                    <p:cond delay="0"/>
                                  </p:stCondLst>
                                  <p:childTnLst>
                                    <p:anim calcmode="lin" valueType="num">
                                      <p:cBhvr>
                                        <p:cTn id="64" dur="1000"/>
                                        <p:tgtEl>
                                          <p:spTgt spid="2"/>
                                        </p:tgtEl>
                                        <p:attrNameLst>
                                          <p:attrName>ppt_w</p:attrName>
                                        </p:attrNameLst>
                                      </p:cBhvr>
                                      <p:tavLst>
                                        <p:tav tm="0">
                                          <p:val>
                                            <p:strVal val="ppt_w"/>
                                          </p:val>
                                        </p:tav>
                                        <p:tav tm="100000">
                                          <p:val>
                                            <p:fltVal val="0"/>
                                          </p:val>
                                        </p:tav>
                                      </p:tavLst>
                                    </p:anim>
                                    <p:anim calcmode="lin" valueType="num">
                                      <p:cBhvr>
                                        <p:cTn id="65" dur="1000"/>
                                        <p:tgtEl>
                                          <p:spTgt spid="2"/>
                                        </p:tgtEl>
                                        <p:attrNameLst>
                                          <p:attrName>ppt_h</p:attrName>
                                        </p:attrNameLst>
                                      </p:cBhvr>
                                      <p:tavLst>
                                        <p:tav tm="0">
                                          <p:val>
                                            <p:strVal val="ppt_h"/>
                                          </p:val>
                                        </p:tav>
                                        <p:tav tm="100000">
                                          <p:val>
                                            <p:fltVal val="0"/>
                                          </p:val>
                                        </p:tav>
                                      </p:tavLst>
                                    </p:anim>
                                    <p:anim calcmode="lin" valueType="num">
                                      <p:cBhvr>
                                        <p:cTn id="66" dur="1000"/>
                                        <p:tgtEl>
                                          <p:spTgt spid="2"/>
                                        </p:tgtEl>
                                        <p:attrNameLst>
                                          <p:attrName>style.rotation</p:attrName>
                                        </p:attrNameLst>
                                      </p:cBhvr>
                                      <p:tavLst>
                                        <p:tav tm="0">
                                          <p:val>
                                            <p:fltVal val="0"/>
                                          </p:val>
                                        </p:tav>
                                        <p:tav tm="100000">
                                          <p:val>
                                            <p:fltVal val="90"/>
                                          </p:val>
                                        </p:tav>
                                      </p:tavLst>
                                    </p:anim>
                                    <p:animEffect transition="out" filter="fade">
                                      <p:cBhvr>
                                        <p:cTn id="67" dur="1000"/>
                                        <p:tgtEl>
                                          <p:spTgt spid="2"/>
                                        </p:tgtEl>
                                      </p:cBhvr>
                                    </p:animEffect>
                                    <p:set>
                                      <p:cBhvr>
                                        <p:cTn id="68" dur="1" fill="hold">
                                          <p:stCondLst>
                                            <p:cond delay="999"/>
                                          </p:stCondLst>
                                        </p:cTn>
                                        <p:tgtEl>
                                          <p:spTgt spid="2"/>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grpId="0" nodeType="clickEffect">
                                  <p:stCondLst>
                                    <p:cond delay="0"/>
                                  </p:stCondLst>
                                  <p:childTnLst>
                                    <p:set>
                                      <p:cBhvr>
                                        <p:cTn id="72" dur="1" fill="hold">
                                          <p:stCondLst>
                                            <p:cond delay="0"/>
                                          </p:stCondLst>
                                        </p:cTn>
                                        <p:tgtEl>
                                          <p:spTgt spid="34"/>
                                        </p:tgtEl>
                                        <p:attrNameLst>
                                          <p:attrName>style.visibility</p:attrName>
                                        </p:attrNameLst>
                                      </p:cBhvr>
                                      <p:to>
                                        <p:strVal val="visible"/>
                                      </p:to>
                                    </p:set>
                                    <p:anim calcmode="lin" valueType="num">
                                      <p:cBhvr>
                                        <p:cTn id="73" dur="1000" fill="hold"/>
                                        <p:tgtEl>
                                          <p:spTgt spid="34"/>
                                        </p:tgtEl>
                                        <p:attrNameLst>
                                          <p:attrName>ppt_w</p:attrName>
                                        </p:attrNameLst>
                                      </p:cBhvr>
                                      <p:tavLst>
                                        <p:tav tm="0">
                                          <p:val>
                                            <p:fltVal val="0"/>
                                          </p:val>
                                        </p:tav>
                                        <p:tav tm="100000">
                                          <p:val>
                                            <p:strVal val="#ppt_w"/>
                                          </p:val>
                                        </p:tav>
                                      </p:tavLst>
                                    </p:anim>
                                    <p:anim calcmode="lin" valueType="num">
                                      <p:cBhvr>
                                        <p:cTn id="74" dur="1000" fill="hold"/>
                                        <p:tgtEl>
                                          <p:spTgt spid="34"/>
                                        </p:tgtEl>
                                        <p:attrNameLst>
                                          <p:attrName>ppt_h</p:attrName>
                                        </p:attrNameLst>
                                      </p:cBhvr>
                                      <p:tavLst>
                                        <p:tav tm="0">
                                          <p:val>
                                            <p:fltVal val="0"/>
                                          </p:val>
                                        </p:tav>
                                        <p:tav tm="100000">
                                          <p:val>
                                            <p:strVal val="#ppt_h"/>
                                          </p:val>
                                        </p:tav>
                                      </p:tavLst>
                                    </p:anim>
                                    <p:anim calcmode="lin" valueType="num">
                                      <p:cBhvr>
                                        <p:cTn id="75" dur="1000" fill="hold"/>
                                        <p:tgtEl>
                                          <p:spTgt spid="34"/>
                                        </p:tgtEl>
                                        <p:attrNameLst>
                                          <p:attrName>style.rotation</p:attrName>
                                        </p:attrNameLst>
                                      </p:cBhvr>
                                      <p:tavLst>
                                        <p:tav tm="0">
                                          <p:val>
                                            <p:fltVal val="90"/>
                                          </p:val>
                                        </p:tav>
                                        <p:tav tm="100000">
                                          <p:val>
                                            <p:fltVal val="0"/>
                                          </p:val>
                                        </p:tav>
                                      </p:tavLst>
                                    </p:anim>
                                    <p:animEffect transition="in" filter="fade">
                                      <p:cBhvr>
                                        <p:cTn id="76" dur="1000"/>
                                        <p:tgtEl>
                                          <p:spTgt spid="34"/>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7"/>
                                        </p:tgtEl>
                                        <p:attrNameLst>
                                          <p:attrName>style.visibility</p:attrName>
                                        </p:attrNameLst>
                                      </p:cBhvr>
                                      <p:to>
                                        <p:strVal val="visible"/>
                                      </p:to>
                                    </p:set>
                                    <p:animEffect transition="in" filter="wipe(up)">
                                      <p:cBhvr>
                                        <p:cTn id="81" dur="500"/>
                                        <p:tgtEl>
                                          <p:spTgt spid="7"/>
                                        </p:tgtEl>
                                      </p:cBhvr>
                                    </p:animEffect>
                                  </p:childTnLst>
                                </p:cTn>
                              </p:par>
                              <p:par>
                                <p:cTn id="82" presetID="22" presetClass="entr" presetSubtype="1" fill="hold" grpId="0" nodeType="withEffect">
                                  <p:stCondLst>
                                    <p:cond delay="0"/>
                                  </p:stCondLst>
                                  <p:childTnLst>
                                    <p:set>
                                      <p:cBhvr>
                                        <p:cTn id="83" dur="1" fill="hold">
                                          <p:stCondLst>
                                            <p:cond delay="0"/>
                                          </p:stCondLst>
                                        </p:cTn>
                                        <p:tgtEl>
                                          <p:spTgt spid="8"/>
                                        </p:tgtEl>
                                        <p:attrNameLst>
                                          <p:attrName>style.visibility</p:attrName>
                                        </p:attrNameLst>
                                      </p:cBhvr>
                                      <p:to>
                                        <p:strVal val="visible"/>
                                      </p:to>
                                    </p:set>
                                    <p:animEffect transition="in" filter="wipe(up)">
                                      <p:cBhvr>
                                        <p:cTn id="84" dur="500"/>
                                        <p:tgtEl>
                                          <p:spTgt spid="8"/>
                                        </p:tgtEl>
                                      </p:cBhvr>
                                    </p:animEffect>
                                  </p:childTnLst>
                                </p:cTn>
                              </p:par>
                            </p:childTnLst>
                          </p:cTn>
                        </p:par>
                      </p:childTnLst>
                    </p:cTn>
                  </p:par>
                  <p:par>
                    <p:cTn id="85" fill="hold">
                      <p:stCondLst>
                        <p:cond delay="indefinite"/>
                      </p:stCondLst>
                      <p:childTnLst>
                        <p:par>
                          <p:cTn id="86" fill="hold">
                            <p:stCondLst>
                              <p:cond delay="0"/>
                            </p:stCondLst>
                            <p:childTnLst>
                              <p:par>
                                <p:cTn id="87" presetID="31" presetClass="entr" presetSubtype="0" fill="hold" grpId="0" nodeType="clickEffect">
                                  <p:stCondLst>
                                    <p:cond delay="0"/>
                                  </p:stCondLst>
                                  <p:childTnLst>
                                    <p:set>
                                      <p:cBhvr>
                                        <p:cTn id="88" dur="1" fill="hold">
                                          <p:stCondLst>
                                            <p:cond delay="0"/>
                                          </p:stCondLst>
                                        </p:cTn>
                                        <p:tgtEl>
                                          <p:spTgt spid="16"/>
                                        </p:tgtEl>
                                        <p:attrNameLst>
                                          <p:attrName>style.visibility</p:attrName>
                                        </p:attrNameLst>
                                      </p:cBhvr>
                                      <p:to>
                                        <p:strVal val="visible"/>
                                      </p:to>
                                    </p:set>
                                    <p:anim calcmode="lin" valueType="num">
                                      <p:cBhvr>
                                        <p:cTn id="89" dur="1000" fill="hold"/>
                                        <p:tgtEl>
                                          <p:spTgt spid="16"/>
                                        </p:tgtEl>
                                        <p:attrNameLst>
                                          <p:attrName>ppt_w</p:attrName>
                                        </p:attrNameLst>
                                      </p:cBhvr>
                                      <p:tavLst>
                                        <p:tav tm="0">
                                          <p:val>
                                            <p:fltVal val="0"/>
                                          </p:val>
                                        </p:tav>
                                        <p:tav tm="100000">
                                          <p:val>
                                            <p:strVal val="#ppt_w"/>
                                          </p:val>
                                        </p:tav>
                                      </p:tavLst>
                                    </p:anim>
                                    <p:anim calcmode="lin" valueType="num">
                                      <p:cBhvr>
                                        <p:cTn id="90" dur="1000" fill="hold"/>
                                        <p:tgtEl>
                                          <p:spTgt spid="16"/>
                                        </p:tgtEl>
                                        <p:attrNameLst>
                                          <p:attrName>ppt_h</p:attrName>
                                        </p:attrNameLst>
                                      </p:cBhvr>
                                      <p:tavLst>
                                        <p:tav tm="0">
                                          <p:val>
                                            <p:fltVal val="0"/>
                                          </p:val>
                                        </p:tav>
                                        <p:tav tm="100000">
                                          <p:val>
                                            <p:strVal val="#ppt_h"/>
                                          </p:val>
                                        </p:tav>
                                      </p:tavLst>
                                    </p:anim>
                                    <p:anim calcmode="lin" valueType="num">
                                      <p:cBhvr>
                                        <p:cTn id="91" dur="1000" fill="hold"/>
                                        <p:tgtEl>
                                          <p:spTgt spid="16"/>
                                        </p:tgtEl>
                                        <p:attrNameLst>
                                          <p:attrName>style.rotation</p:attrName>
                                        </p:attrNameLst>
                                      </p:cBhvr>
                                      <p:tavLst>
                                        <p:tav tm="0">
                                          <p:val>
                                            <p:fltVal val="90"/>
                                          </p:val>
                                        </p:tav>
                                        <p:tav tm="100000">
                                          <p:val>
                                            <p:fltVal val="0"/>
                                          </p:val>
                                        </p:tav>
                                      </p:tavLst>
                                    </p:anim>
                                    <p:animEffect transition="in" filter="fade">
                                      <p:cBhvr>
                                        <p:cTn id="92" dur="10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53" presetClass="entr" presetSubtype="16"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 calcmode="lin" valueType="num">
                                      <p:cBhvr>
                                        <p:cTn id="97" dur="500" fill="hold"/>
                                        <p:tgtEl>
                                          <p:spTgt spid="22"/>
                                        </p:tgtEl>
                                        <p:attrNameLst>
                                          <p:attrName>ppt_w</p:attrName>
                                        </p:attrNameLst>
                                      </p:cBhvr>
                                      <p:tavLst>
                                        <p:tav tm="0">
                                          <p:val>
                                            <p:fltVal val="0"/>
                                          </p:val>
                                        </p:tav>
                                        <p:tav tm="100000">
                                          <p:val>
                                            <p:strVal val="#ppt_w"/>
                                          </p:val>
                                        </p:tav>
                                      </p:tavLst>
                                    </p:anim>
                                    <p:anim calcmode="lin" valueType="num">
                                      <p:cBhvr>
                                        <p:cTn id="98" dur="500" fill="hold"/>
                                        <p:tgtEl>
                                          <p:spTgt spid="22"/>
                                        </p:tgtEl>
                                        <p:attrNameLst>
                                          <p:attrName>ppt_h</p:attrName>
                                        </p:attrNameLst>
                                      </p:cBhvr>
                                      <p:tavLst>
                                        <p:tav tm="0">
                                          <p:val>
                                            <p:fltVal val="0"/>
                                          </p:val>
                                        </p:tav>
                                        <p:tav tm="100000">
                                          <p:val>
                                            <p:strVal val="#ppt_h"/>
                                          </p:val>
                                        </p:tav>
                                      </p:tavLst>
                                    </p:anim>
                                    <p:animEffect transition="in" filter="fade">
                                      <p:cBhvr>
                                        <p:cTn id="99" dur="500"/>
                                        <p:tgtEl>
                                          <p:spTgt spid="22"/>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xit" presetSubtype="0" fill="hold" grpId="1" nodeType="clickEffect">
                                  <p:stCondLst>
                                    <p:cond delay="0"/>
                                  </p:stCondLst>
                                  <p:childTnLst>
                                    <p:animEffect transition="out" filter="fade">
                                      <p:cBhvr>
                                        <p:cTn id="103" dur="500"/>
                                        <p:tgtEl>
                                          <p:spTgt spid="22"/>
                                        </p:tgtEl>
                                      </p:cBhvr>
                                    </p:animEffect>
                                    <p:set>
                                      <p:cBhvr>
                                        <p:cTn id="104" dur="1" fill="hold">
                                          <p:stCondLst>
                                            <p:cond delay="499"/>
                                          </p:stCondLst>
                                        </p:cTn>
                                        <p:tgtEl>
                                          <p:spTgt spid="22"/>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31" presetClass="entr" presetSubtype="0" fill="hold" grpId="0" nodeType="clickEffect">
                                  <p:stCondLst>
                                    <p:cond delay="0"/>
                                  </p:stCondLst>
                                  <p:childTnLst>
                                    <p:set>
                                      <p:cBhvr>
                                        <p:cTn id="108" dur="1" fill="hold">
                                          <p:stCondLst>
                                            <p:cond delay="0"/>
                                          </p:stCondLst>
                                        </p:cTn>
                                        <p:tgtEl>
                                          <p:spTgt spid="17"/>
                                        </p:tgtEl>
                                        <p:attrNameLst>
                                          <p:attrName>style.visibility</p:attrName>
                                        </p:attrNameLst>
                                      </p:cBhvr>
                                      <p:to>
                                        <p:strVal val="visible"/>
                                      </p:to>
                                    </p:set>
                                    <p:anim calcmode="lin" valueType="num">
                                      <p:cBhvr>
                                        <p:cTn id="109" dur="1000" fill="hold"/>
                                        <p:tgtEl>
                                          <p:spTgt spid="17"/>
                                        </p:tgtEl>
                                        <p:attrNameLst>
                                          <p:attrName>ppt_w</p:attrName>
                                        </p:attrNameLst>
                                      </p:cBhvr>
                                      <p:tavLst>
                                        <p:tav tm="0">
                                          <p:val>
                                            <p:fltVal val="0"/>
                                          </p:val>
                                        </p:tav>
                                        <p:tav tm="100000">
                                          <p:val>
                                            <p:strVal val="#ppt_w"/>
                                          </p:val>
                                        </p:tav>
                                      </p:tavLst>
                                    </p:anim>
                                    <p:anim calcmode="lin" valueType="num">
                                      <p:cBhvr>
                                        <p:cTn id="110" dur="1000" fill="hold"/>
                                        <p:tgtEl>
                                          <p:spTgt spid="17"/>
                                        </p:tgtEl>
                                        <p:attrNameLst>
                                          <p:attrName>ppt_h</p:attrName>
                                        </p:attrNameLst>
                                      </p:cBhvr>
                                      <p:tavLst>
                                        <p:tav tm="0">
                                          <p:val>
                                            <p:fltVal val="0"/>
                                          </p:val>
                                        </p:tav>
                                        <p:tav tm="100000">
                                          <p:val>
                                            <p:strVal val="#ppt_h"/>
                                          </p:val>
                                        </p:tav>
                                      </p:tavLst>
                                    </p:anim>
                                    <p:anim calcmode="lin" valueType="num">
                                      <p:cBhvr>
                                        <p:cTn id="111" dur="1000" fill="hold"/>
                                        <p:tgtEl>
                                          <p:spTgt spid="17"/>
                                        </p:tgtEl>
                                        <p:attrNameLst>
                                          <p:attrName>style.rotation</p:attrName>
                                        </p:attrNameLst>
                                      </p:cBhvr>
                                      <p:tavLst>
                                        <p:tav tm="0">
                                          <p:val>
                                            <p:fltVal val="90"/>
                                          </p:val>
                                        </p:tav>
                                        <p:tav tm="100000">
                                          <p:val>
                                            <p:fltVal val="0"/>
                                          </p:val>
                                        </p:tav>
                                      </p:tavLst>
                                    </p:anim>
                                    <p:animEffect transition="in" filter="fade">
                                      <p:cBhvr>
                                        <p:cTn id="112" dur="1000"/>
                                        <p:tgtEl>
                                          <p:spTgt spid="17"/>
                                        </p:tgtEl>
                                      </p:cBhvr>
                                    </p:animEffect>
                                  </p:childTnLst>
                                </p:cTn>
                              </p:par>
                            </p:childTnLst>
                          </p:cTn>
                        </p:par>
                      </p:childTnLst>
                    </p:cTn>
                  </p:par>
                  <p:par>
                    <p:cTn id="113" fill="hold">
                      <p:stCondLst>
                        <p:cond delay="indefinite"/>
                      </p:stCondLst>
                      <p:childTnLst>
                        <p:par>
                          <p:cTn id="114" fill="hold">
                            <p:stCondLst>
                              <p:cond delay="0"/>
                            </p:stCondLst>
                            <p:childTnLst>
                              <p:par>
                                <p:cTn id="115" presetID="6" presetClass="entr" presetSubtype="16" fill="hold" grpId="0" nodeType="clickEffect">
                                  <p:stCondLst>
                                    <p:cond delay="0"/>
                                  </p:stCondLst>
                                  <p:childTnLst>
                                    <p:set>
                                      <p:cBhvr>
                                        <p:cTn id="116" dur="1" fill="hold">
                                          <p:stCondLst>
                                            <p:cond delay="0"/>
                                          </p:stCondLst>
                                        </p:cTn>
                                        <p:tgtEl>
                                          <p:spTgt spid="32"/>
                                        </p:tgtEl>
                                        <p:attrNameLst>
                                          <p:attrName>style.visibility</p:attrName>
                                        </p:attrNameLst>
                                      </p:cBhvr>
                                      <p:to>
                                        <p:strVal val="visible"/>
                                      </p:to>
                                    </p:set>
                                    <p:animEffect transition="in" filter="circle(in)">
                                      <p:cBhvr>
                                        <p:cTn id="117" dur="2000"/>
                                        <p:tgtEl>
                                          <p:spTgt spid="32"/>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xit" presetSubtype="0" fill="hold" grpId="1" nodeType="clickEffect">
                                  <p:stCondLst>
                                    <p:cond delay="0"/>
                                  </p:stCondLst>
                                  <p:childTnLst>
                                    <p:animEffect transition="out" filter="fade">
                                      <p:cBhvr>
                                        <p:cTn id="121" dur="500"/>
                                        <p:tgtEl>
                                          <p:spTgt spid="32"/>
                                        </p:tgtEl>
                                      </p:cBhvr>
                                    </p:animEffect>
                                    <p:set>
                                      <p:cBhvr>
                                        <p:cTn id="122" dur="1" fill="hold">
                                          <p:stCondLst>
                                            <p:cond delay="499"/>
                                          </p:stCondLst>
                                        </p:cTn>
                                        <p:tgtEl>
                                          <p:spTgt spid="32"/>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53" presetClass="entr" presetSubtype="16" fill="hold" grpId="0" nodeType="clickEffect">
                                  <p:stCondLst>
                                    <p:cond delay="0"/>
                                  </p:stCondLst>
                                  <p:childTnLst>
                                    <p:set>
                                      <p:cBhvr>
                                        <p:cTn id="126" dur="1" fill="hold">
                                          <p:stCondLst>
                                            <p:cond delay="0"/>
                                          </p:stCondLst>
                                        </p:cTn>
                                        <p:tgtEl>
                                          <p:spTgt spid="33"/>
                                        </p:tgtEl>
                                        <p:attrNameLst>
                                          <p:attrName>style.visibility</p:attrName>
                                        </p:attrNameLst>
                                      </p:cBhvr>
                                      <p:to>
                                        <p:strVal val="visible"/>
                                      </p:to>
                                    </p:set>
                                    <p:anim calcmode="lin" valueType="num">
                                      <p:cBhvr>
                                        <p:cTn id="127" dur="500" fill="hold"/>
                                        <p:tgtEl>
                                          <p:spTgt spid="33"/>
                                        </p:tgtEl>
                                        <p:attrNameLst>
                                          <p:attrName>ppt_w</p:attrName>
                                        </p:attrNameLst>
                                      </p:cBhvr>
                                      <p:tavLst>
                                        <p:tav tm="0">
                                          <p:val>
                                            <p:fltVal val="0"/>
                                          </p:val>
                                        </p:tav>
                                        <p:tav tm="100000">
                                          <p:val>
                                            <p:strVal val="#ppt_w"/>
                                          </p:val>
                                        </p:tav>
                                      </p:tavLst>
                                    </p:anim>
                                    <p:anim calcmode="lin" valueType="num">
                                      <p:cBhvr>
                                        <p:cTn id="128" dur="500" fill="hold"/>
                                        <p:tgtEl>
                                          <p:spTgt spid="33"/>
                                        </p:tgtEl>
                                        <p:attrNameLst>
                                          <p:attrName>ppt_h</p:attrName>
                                        </p:attrNameLst>
                                      </p:cBhvr>
                                      <p:tavLst>
                                        <p:tav tm="0">
                                          <p:val>
                                            <p:fltVal val="0"/>
                                          </p:val>
                                        </p:tav>
                                        <p:tav tm="100000">
                                          <p:val>
                                            <p:strVal val="#ppt_h"/>
                                          </p:val>
                                        </p:tav>
                                      </p:tavLst>
                                    </p:anim>
                                    <p:animEffect transition="in" filter="fade">
                                      <p:cBhvr>
                                        <p:cTn id="129" dur="500"/>
                                        <p:tgtEl>
                                          <p:spTgt spid="33"/>
                                        </p:tgtEl>
                                      </p:cBhvr>
                                    </p:animEffect>
                                  </p:childTnLst>
                                </p:cTn>
                              </p:par>
                            </p:childTnLst>
                          </p:cTn>
                        </p:par>
                      </p:childTnLst>
                    </p:cTn>
                  </p:par>
                  <p:par>
                    <p:cTn id="130" fill="hold">
                      <p:stCondLst>
                        <p:cond delay="indefinite"/>
                      </p:stCondLst>
                      <p:childTnLst>
                        <p:par>
                          <p:cTn id="131" fill="hold">
                            <p:stCondLst>
                              <p:cond delay="0"/>
                            </p:stCondLst>
                            <p:childTnLst>
                              <p:par>
                                <p:cTn id="132" presetID="31" presetClass="exit" presetSubtype="0" fill="hold" grpId="1" nodeType="clickEffect">
                                  <p:stCondLst>
                                    <p:cond delay="0"/>
                                  </p:stCondLst>
                                  <p:childTnLst>
                                    <p:anim calcmode="lin" valueType="num">
                                      <p:cBhvr>
                                        <p:cTn id="133" dur="1000"/>
                                        <p:tgtEl>
                                          <p:spTgt spid="33"/>
                                        </p:tgtEl>
                                        <p:attrNameLst>
                                          <p:attrName>ppt_w</p:attrName>
                                        </p:attrNameLst>
                                      </p:cBhvr>
                                      <p:tavLst>
                                        <p:tav tm="0">
                                          <p:val>
                                            <p:strVal val="ppt_w"/>
                                          </p:val>
                                        </p:tav>
                                        <p:tav tm="100000">
                                          <p:val>
                                            <p:fltVal val="0"/>
                                          </p:val>
                                        </p:tav>
                                      </p:tavLst>
                                    </p:anim>
                                    <p:anim calcmode="lin" valueType="num">
                                      <p:cBhvr>
                                        <p:cTn id="134" dur="1000"/>
                                        <p:tgtEl>
                                          <p:spTgt spid="33"/>
                                        </p:tgtEl>
                                        <p:attrNameLst>
                                          <p:attrName>ppt_h</p:attrName>
                                        </p:attrNameLst>
                                      </p:cBhvr>
                                      <p:tavLst>
                                        <p:tav tm="0">
                                          <p:val>
                                            <p:strVal val="ppt_h"/>
                                          </p:val>
                                        </p:tav>
                                        <p:tav tm="100000">
                                          <p:val>
                                            <p:fltVal val="0"/>
                                          </p:val>
                                        </p:tav>
                                      </p:tavLst>
                                    </p:anim>
                                    <p:anim calcmode="lin" valueType="num">
                                      <p:cBhvr>
                                        <p:cTn id="135" dur="1000"/>
                                        <p:tgtEl>
                                          <p:spTgt spid="33"/>
                                        </p:tgtEl>
                                        <p:attrNameLst>
                                          <p:attrName>style.rotation</p:attrName>
                                        </p:attrNameLst>
                                      </p:cBhvr>
                                      <p:tavLst>
                                        <p:tav tm="0">
                                          <p:val>
                                            <p:fltVal val="0"/>
                                          </p:val>
                                        </p:tav>
                                        <p:tav tm="100000">
                                          <p:val>
                                            <p:fltVal val="90"/>
                                          </p:val>
                                        </p:tav>
                                      </p:tavLst>
                                    </p:anim>
                                    <p:animEffect transition="out" filter="fade">
                                      <p:cBhvr>
                                        <p:cTn id="136" dur="1000"/>
                                        <p:tgtEl>
                                          <p:spTgt spid="33"/>
                                        </p:tgtEl>
                                      </p:cBhvr>
                                    </p:animEffect>
                                    <p:set>
                                      <p:cBhvr>
                                        <p:cTn id="137" dur="1" fill="hold">
                                          <p:stCondLst>
                                            <p:cond delay="9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11" grpId="0" animBg="1"/>
      <p:bldP spid="16" grpId="0" animBg="1"/>
      <p:bldP spid="17" grpId="0" animBg="1"/>
      <p:bldP spid="22" grpId="0" animBg="1"/>
      <p:bldP spid="22" grpId="1" animBg="1"/>
      <p:bldP spid="23" grpId="0" animBg="1"/>
      <p:bldP spid="27" grpId="0" animBg="1"/>
      <p:bldP spid="27" grpId="1" animBg="1"/>
      <p:bldP spid="29" grpId="0" animBg="1"/>
      <p:bldP spid="30" grpId="0" animBg="1"/>
      <p:bldP spid="30" grpId="1" animBg="1"/>
      <p:bldP spid="31" grpId="0" animBg="1"/>
      <p:bldP spid="32" grpId="0" animBg="1"/>
      <p:bldP spid="32" grpId="1" animBg="1"/>
      <p:bldP spid="33" grpId="0" animBg="1"/>
      <p:bldP spid="33" grpId="1" animBg="1"/>
      <p:bldP spid="34" grpId="0" animBg="1"/>
      <p:bldP spid="2" grpId="0" animBg="1"/>
      <p:bldP spid="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C41912D1-EB1D-CA1B-09FF-A961F66CA4A4}"/>
              </a:ext>
            </a:extLst>
          </p:cNvPr>
          <p:cNvSpPr/>
          <p:nvPr/>
        </p:nvSpPr>
        <p:spPr>
          <a:xfrm>
            <a:off x="206496" y="136753"/>
            <a:ext cx="437838" cy="43815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8</a:t>
            </a:r>
          </a:p>
        </p:txBody>
      </p:sp>
      <p:sp>
        <p:nvSpPr>
          <p:cNvPr id="3" name="Ellipse 2">
            <a:extLst>
              <a:ext uri="{FF2B5EF4-FFF2-40B4-BE49-F238E27FC236}">
                <a16:creationId xmlns:a16="http://schemas.microsoft.com/office/drawing/2014/main" id="{C29343E8-8F01-41D1-44B7-C11CA7A79368}"/>
              </a:ext>
            </a:extLst>
          </p:cNvPr>
          <p:cNvSpPr/>
          <p:nvPr/>
        </p:nvSpPr>
        <p:spPr>
          <a:xfrm>
            <a:off x="450166" y="99592"/>
            <a:ext cx="11741834" cy="10455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chemeClr val="accent4">
                    <a:lumMod val="20000"/>
                    <a:lumOff val="80000"/>
                  </a:schemeClr>
                </a:solidFill>
                <a:latin typeface="Forte" panose="03060902040502070203" pitchFamily="66" charset="0"/>
              </a:rPr>
              <a:t>Prendre la Cène : </a:t>
            </a:r>
            <a:r>
              <a:rPr lang="fr-FR" sz="4800" dirty="0">
                <a:solidFill>
                  <a:srgbClr val="FFFF00"/>
                </a:solidFill>
                <a:latin typeface="Forte" panose="03060902040502070203" pitchFamily="66" charset="0"/>
              </a:rPr>
              <a:t>un acte collectif</a:t>
            </a:r>
          </a:p>
        </p:txBody>
      </p:sp>
      <p:pic>
        <p:nvPicPr>
          <p:cNvPr id="1026" name="Picture 2" descr="Un dessin de personnes assises autour d'une table | Image ...">
            <a:extLst>
              <a:ext uri="{FF2B5EF4-FFF2-40B4-BE49-F238E27FC236}">
                <a16:creationId xmlns:a16="http://schemas.microsoft.com/office/drawing/2014/main" id="{2A8ADB43-06F0-9F43-19D3-E0A0C49AD9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496" y="3734143"/>
            <a:ext cx="4753345" cy="2923084"/>
          </a:xfrm>
          <a:prstGeom prst="rect">
            <a:avLst/>
          </a:prstGeom>
          <a:noFill/>
          <a:extLst>
            <a:ext uri="{909E8E84-426E-40DD-AFC4-6F175D3DCCD1}">
              <a14:hiddenFill xmlns:a14="http://schemas.microsoft.com/office/drawing/2010/main">
                <a:solidFill>
                  <a:srgbClr val="FFFFFF"/>
                </a:solidFill>
              </a14:hiddenFill>
            </a:ext>
          </a:extLst>
        </p:spPr>
      </p:pic>
      <p:sp>
        <p:nvSpPr>
          <p:cNvPr id="13" name="Flèche : double flèche horizontale 12">
            <a:extLst>
              <a:ext uri="{FF2B5EF4-FFF2-40B4-BE49-F238E27FC236}">
                <a16:creationId xmlns:a16="http://schemas.microsoft.com/office/drawing/2014/main" id="{E5FD211E-D9DB-6590-9FA9-0D16C02CA584}"/>
              </a:ext>
            </a:extLst>
          </p:cNvPr>
          <p:cNvSpPr/>
          <p:nvPr/>
        </p:nvSpPr>
        <p:spPr>
          <a:xfrm>
            <a:off x="213015" y="3068016"/>
            <a:ext cx="11772489" cy="1214251"/>
          </a:xfrm>
          <a:prstGeom prst="leftRightArrow">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FFFF00"/>
                </a:solidFill>
              </a:rPr>
              <a:t>Dimension horizontale</a:t>
            </a:r>
          </a:p>
        </p:txBody>
      </p:sp>
      <p:sp>
        <p:nvSpPr>
          <p:cNvPr id="11" name="Rectangle : coins arrondis 10">
            <a:extLst>
              <a:ext uri="{FF2B5EF4-FFF2-40B4-BE49-F238E27FC236}">
                <a16:creationId xmlns:a16="http://schemas.microsoft.com/office/drawing/2014/main" id="{D8273B3C-2C85-B335-7128-0981FBAF61E2}"/>
              </a:ext>
            </a:extLst>
          </p:cNvPr>
          <p:cNvSpPr/>
          <p:nvPr/>
        </p:nvSpPr>
        <p:spPr>
          <a:xfrm>
            <a:off x="4736892" y="1616924"/>
            <a:ext cx="6745575" cy="1647060"/>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2">
                    <a:lumMod val="50000"/>
                  </a:schemeClr>
                </a:solidFill>
              </a:rPr>
              <a:t>L’ensemble de tous les croyants</a:t>
            </a:r>
          </a:p>
          <a:p>
            <a:pPr algn="ctr"/>
            <a:r>
              <a:rPr lang="fr-FR" sz="2800" dirty="0">
                <a:solidFill>
                  <a:schemeClr val="accent2">
                    <a:lumMod val="50000"/>
                  </a:schemeClr>
                </a:solidFill>
              </a:rPr>
              <a:t>Ils forment,  tous ensemble, </a:t>
            </a:r>
          </a:p>
          <a:p>
            <a:pPr algn="ctr"/>
            <a:r>
              <a:rPr lang="fr-FR" sz="2800" dirty="0">
                <a:solidFill>
                  <a:schemeClr val="accent2">
                    <a:lumMod val="50000"/>
                  </a:schemeClr>
                </a:solidFill>
              </a:rPr>
              <a:t>le corps de Christ</a:t>
            </a:r>
            <a:r>
              <a:rPr lang="fr-FR" sz="1600" dirty="0">
                <a:solidFill>
                  <a:schemeClr val="accent2">
                    <a:lumMod val="50000"/>
                  </a:schemeClr>
                </a:solidFill>
              </a:rPr>
              <a:t> </a:t>
            </a:r>
          </a:p>
          <a:p>
            <a:pPr algn="ctr"/>
            <a:r>
              <a:rPr lang="fr-FR" dirty="0">
                <a:solidFill>
                  <a:srgbClr val="000000"/>
                </a:solidFill>
              </a:rPr>
              <a:t>1 Cor. 10 : 17 - 12 : 13 - Eph. 1 : 22-23</a:t>
            </a:r>
          </a:p>
        </p:txBody>
      </p:sp>
      <p:sp>
        <p:nvSpPr>
          <p:cNvPr id="12" name="Ellipse 11">
            <a:extLst>
              <a:ext uri="{FF2B5EF4-FFF2-40B4-BE49-F238E27FC236}">
                <a16:creationId xmlns:a16="http://schemas.microsoft.com/office/drawing/2014/main" id="{48AAEE76-03CE-CE40-9428-2B2CA9BEDF23}"/>
              </a:ext>
            </a:extLst>
          </p:cNvPr>
          <p:cNvSpPr/>
          <p:nvPr/>
        </p:nvSpPr>
        <p:spPr>
          <a:xfrm>
            <a:off x="6244233" y="4377101"/>
            <a:ext cx="5200149" cy="983677"/>
          </a:xfrm>
          <a:prstGeom prst="ellipse">
            <a:avLst/>
          </a:prstGeom>
          <a:solidFill>
            <a:srgbClr val="8AC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2C004D"/>
                </a:solidFill>
              </a:rPr>
              <a:t>Ce que nous avons à garder</a:t>
            </a:r>
          </a:p>
        </p:txBody>
      </p:sp>
      <p:sp>
        <p:nvSpPr>
          <p:cNvPr id="15" name="Rectangle : coins arrondis 14">
            <a:extLst>
              <a:ext uri="{FF2B5EF4-FFF2-40B4-BE49-F238E27FC236}">
                <a16:creationId xmlns:a16="http://schemas.microsoft.com/office/drawing/2014/main" id="{B916E17D-BA90-FF12-FE48-3B48DC4DDF2B}"/>
              </a:ext>
            </a:extLst>
          </p:cNvPr>
          <p:cNvSpPr/>
          <p:nvPr/>
        </p:nvSpPr>
        <p:spPr>
          <a:xfrm>
            <a:off x="7286167" y="5148697"/>
            <a:ext cx="3397623" cy="469280"/>
          </a:xfrm>
          <a:prstGeom prst="roundRect">
            <a:avLst/>
          </a:prstGeom>
          <a:solidFill>
            <a:srgbClr val="2C00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 Cor. 12 : 13 - Eph. 4 : 3</a:t>
            </a:r>
          </a:p>
        </p:txBody>
      </p:sp>
      <p:sp>
        <p:nvSpPr>
          <p:cNvPr id="25" name="Rectangle : coins arrondis 24">
            <a:extLst>
              <a:ext uri="{FF2B5EF4-FFF2-40B4-BE49-F238E27FC236}">
                <a16:creationId xmlns:a16="http://schemas.microsoft.com/office/drawing/2014/main" id="{2F282D50-42D1-EC77-5988-C0DFEB4DABAB}"/>
              </a:ext>
            </a:extLst>
          </p:cNvPr>
          <p:cNvSpPr/>
          <p:nvPr/>
        </p:nvSpPr>
        <p:spPr>
          <a:xfrm>
            <a:off x="6266496" y="4158052"/>
            <a:ext cx="5177886" cy="1554758"/>
          </a:xfrm>
          <a:prstGeom prst="roundRect">
            <a:avLst/>
          </a:prstGeom>
          <a:solidFill>
            <a:srgbClr val="B8FEF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2C004D"/>
                </a:solidFill>
              </a:rPr>
              <a:t>« vous appliquant à garder </a:t>
            </a:r>
            <a:r>
              <a:rPr lang="fr-FR" sz="2800" dirty="0">
                <a:solidFill>
                  <a:srgbClr val="C00000"/>
                </a:solidFill>
              </a:rPr>
              <a:t>l'unité</a:t>
            </a:r>
            <a:r>
              <a:rPr lang="fr-FR" sz="2400" dirty="0">
                <a:solidFill>
                  <a:srgbClr val="2C004D"/>
                </a:solidFill>
              </a:rPr>
              <a:t> de </a:t>
            </a:r>
            <a:r>
              <a:rPr lang="fr-FR" sz="2800" dirty="0">
                <a:solidFill>
                  <a:srgbClr val="C00000"/>
                </a:solidFill>
              </a:rPr>
              <a:t>l'Esprit</a:t>
            </a:r>
            <a:r>
              <a:rPr lang="fr-FR" sz="2400" dirty="0">
                <a:solidFill>
                  <a:srgbClr val="2C004D"/>
                </a:solidFill>
              </a:rPr>
              <a:t> par le lien de la paix. » </a:t>
            </a:r>
            <a:r>
              <a:rPr lang="fr-FR" dirty="0">
                <a:solidFill>
                  <a:srgbClr val="C00000"/>
                </a:solidFill>
              </a:rPr>
              <a:t>Eph. 4 : 3</a:t>
            </a:r>
          </a:p>
        </p:txBody>
      </p:sp>
      <p:sp>
        <p:nvSpPr>
          <p:cNvPr id="16" name="Rectangle : coins arrondis 15">
            <a:extLst>
              <a:ext uri="{FF2B5EF4-FFF2-40B4-BE49-F238E27FC236}">
                <a16:creationId xmlns:a16="http://schemas.microsoft.com/office/drawing/2014/main" id="{BC1D1671-5149-4DDC-E778-BAD7A5066AD5}"/>
              </a:ext>
            </a:extLst>
          </p:cNvPr>
          <p:cNvSpPr/>
          <p:nvPr/>
        </p:nvSpPr>
        <p:spPr>
          <a:xfrm>
            <a:off x="206496" y="1567296"/>
            <a:ext cx="4315994" cy="1249694"/>
          </a:xfrm>
          <a:prstGeom prst="roundRect">
            <a:avLst/>
          </a:prstGeom>
          <a:solidFill>
            <a:srgbClr val="3F00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rgbClr val="FFFF00"/>
                </a:solidFill>
              </a:rPr>
              <a:t>Le pain de la Cène</a:t>
            </a:r>
          </a:p>
        </p:txBody>
      </p:sp>
      <p:sp>
        <p:nvSpPr>
          <p:cNvPr id="17" name="Rectangle : coins arrondis 16">
            <a:extLst>
              <a:ext uri="{FF2B5EF4-FFF2-40B4-BE49-F238E27FC236}">
                <a16:creationId xmlns:a16="http://schemas.microsoft.com/office/drawing/2014/main" id="{4A603740-6F15-9D8B-9E57-EF920E7E86E0}"/>
              </a:ext>
            </a:extLst>
          </p:cNvPr>
          <p:cNvSpPr/>
          <p:nvPr/>
        </p:nvSpPr>
        <p:spPr>
          <a:xfrm>
            <a:off x="4736891" y="1600093"/>
            <a:ext cx="6745575" cy="1647061"/>
          </a:xfrm>
          <a:prstGeom prst="roundRect">
            <a:avLst/>
          </a:prstGeom>
          <a:solidFill>
            <a:srgbClr val="2B2B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t>« Car nous qui sommes </a:t>
            </a:r>
            <a:r>
              <a:rPr lang="fr-FR" sz="2800" dirty="0">
                <a:solidFill>
                  <a:srgbClr val="FFFF00"/>
                </a:solidFill>
              </a:rPr>
              <a:t>plusieurs</a:t>
            </a:r>
            <a:r>
              <a:rPr lang="fr-FR" sz="2800" dirty="0"/>
              <a:t>, sommes </a:t>
            </a:r>
            <a:r>
              <a:rPr lang="fr-FR" sz="2800" dirty="0">
                <a:solidFill>
                  <a:srgbClr val="FFFF00"/>
                </a:solidFill>
              </a:rPr>
              <a:t>un seul</a:t>
            </a:r>
            <a:r>
              <a:rPr lang="fr-FR" sz="2800" dirty="0"/>
              <a:t> pain</a:t>
            </a:r>
            <a:r>
              <a:rPr lang="fr-FR" sz="2800" dirty="0">
                <a:solidFill>
                  <a:srgbClr val="FFFF00"/>
                </a:solidFill>
              </a:rPr>
              <a:t>, un seul </a:t>
            </a:r>
            <a:r>
              <a:rPr lang="fr-FR" sz="2800" dirty="0"/>
              <a:t>corps, car nous participons tous à </a:t>
            </a:r>
            <a:r>
              <a:rPr lang="fr-FR" sz="2800" dirty="0">
                <a:solidFill>
                  <a:srgbClr val="FFFF00"/>
                </a:solidFill>
              </a:rPr>
              <a:t>un seul et même pain</a:t>
            </a:r>
            <a:r>
              <a:rPr lang="fr-FR" sz="2800" dirty="0"/>
              <a:t>. » </a:t>
            </a:r>
          </a:p>
          <a:p>
            <a:r>
              <a:rPr lang="fr-FR" dirty="0"/>
              <a:t>1 Cor. 10 : 17</a:t>
            </a:r>
          </a:p>
        </p:txBody>
      </p:sp>
      <p:sp>
        <p:nvSpPr>
          <p:cNvPr id="18" name="Rectangle : coins arrondis 17">
            <a:extLst>
              <a:ext uri="{FF2B5EF4-FFF2-40B4-BE49-F238E27FC236}">
                <a16:creationId xmlns:a16="http://schemas.microsoft.com/office/drawing/2014/main" id="{D6E44750-2E5D-229D-87D2-643138CFC844}"/>
              </a:ext>
            </a:extLst>
          </p:cNvPr>
          <p:cNvSpPr/>
          <p:nvPr/>
        </p:nvSpPr>
        <p:spPr>
          <a:xfrm>
            <a:off x="4703833" y="1590392"/>
            <a:ext cx="6745574" cy="1715636"/>
          </a:xfrm>
          <a:prstGeom prst="round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Car aussi nous avons tous été baptisés d'</a:t>
            </a:r>
            <a:r>
              <a:rPr lang="fr-FR" sz="2800" dirty="0">
                <a:solidFill>
                  <a:srgbClr val="FFFF00"/>
                </a:solidFill>
              </a:rPr>
              <a:t>un seul</a:t>
            </a:r>
            <a:r>
              <a:rPr lang="fr-FR" sz="2800" dirty="0"/>
              <a:t> </a:t>
            </a:r>
            <a:r>
              <a:rPr lang="fr-FR" sz="2400" dirty="0"/>
              <a:t>Esprit pour être </a:t>
            </a:r>
            <a:r>
              <a:rPr lang="fr-FR" sz="2800" dirty="0">
                <a:solidFill>
                  <a:srgbClr val="FFFF00"/>
                </a:solidFill>
              </a:rPr>
              <a:t>un seul </a:t>
            </a:r>
            <a:r>
              <a:rPr lang="fr-FR" sz="2400" dirty="0"/>
              <a:t>corps… ; et nous avons tous été abreuvés </a:t>
            </a:r>
            <a:r>
              <a:rPr lang="fr-FR" sz="2800" dirty="0">
                <a:solidFill>
                  <a:srgbClr val="FFFF00"/>
                </a:solidFill>
              </a:rPr>
              <a:t>pour l'unité d'un seul</a:t>
            </a:r>
            <a:r>
              <a:rPr lang="fr-FR" sz="2400" dirty="0">
                <a:solidFill>
                  <a:srgbClr val="FFFF00"/>
                </a:solidFill>
              </a:rPr>
              <a:t> </a:t>
            </a:r>
            <a:r>
              <a:rPr lang="fr-FR" sz="2400" dirty="0"/>
              <a:t>Esprit. »  </a:t>
            </a:r>
            <a:r>
              <a:rPr lang="fr-FR" dirty="0"/>
              <a:t>1 Cor. 12 : 13</a:t>
            </a:r>
          </a:p>
        </p:txBody>
      </p:sp>
      <p:sp>
        <p:nvSpPr>
          <p:cNvPr id="21" name="Rectangle : coins arrondis 20">
            <a:extLst>
              <a:ext uri="{FF2B5EF4-FFF2-40B4-BE49-F238E27FC236}">
                <a16:creationId xmlns:a16="http://schemas.microsoft.com/office/drawing/2014/main" id="{C7D8F84F-F850-FB8A-12D5-6868DF8009FD}"/>
              </a:ext>
            </a:extLst>
          </p:cNvPr>
          <p:cNvSpPr/>
          <p:nvPr/>
        </p:nvSpPr>
        <p:spPr>
          <a:xfrm>
            <a:off x="4720363" y="1567296"/>
            <a:ext cx="6745574" cy="1666694"/>
          </a:xfrm>
          <a:prstGeom prst="roundRect">
            <a:avLst/>
          </a:prstGeom>
          <a:solidFill>
            <a:srgbClr val="3F00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t>« et il a assujetti toutes choses sous ses pieds, et l'a donné pour être chef sur toutes choses à </a:t>
            </a:r>
            <a:r>
              <a:rPr lang="fr-FR" sz="2800" b="1" dirty="0">
                <a:solidFill>
                  <a:srgbClr val="FFFF00"/>
                </a:solidFill>
              </a:rPr>
              <a:t>l'assemblée, qui est son corps</a:t>
            </a:r>
            <a:r>
              <a:rPr lang="fr-FR" sz="2400" dirty="0"/>
              <a:t>, la plénitude de celui qui remplit tout en tous. </a:t>
            </a:r>
            <a:r>
              <a:rPr lang="fr-FR" dirty="0"/>
              <a:t>» Eph. 1 : 22-23</a:t>
            </a:r>
          </a:p>
        </p:txBody>
      </p:sp>
      <p:sp>
        <p:nvSpPr>
          <p:cNvPr id="22" name="Rectangle : coins arrondis 21">
            <a:extLst>
              <a:ext uri="{FF2B5EF4-FFF2-40B4-BE49-F238E27FC236}">
                <a16:creationId xmlns:a16="http://schemas.microsoft.com/office/drawing/2014/main" id="{33C112E0-3997-580E-ABDA-0C2C87898D3A}"/>
              </a:ext>
            </a:extLst>
          </p:cNvPr>
          <p:cNvSpPr/>
          <p:nvPr/>
        </p:nvSpPr>
        <p:spPr>
          <a:xfrm>
            <a:off x="6244233" y="4178601"/>
            <a:ext cx="5177886" cy="1554758"/>
          </a:xfrm>
          <a:prstGeom prst="roundRect">
            <a:avLst/>
          </a:prstGeom>
          <a:solidFill>
            <a:srgbClr val="F8F87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400" dirty="0">
                <a:solidFill>
                  <a:srgbClr val="631F91"/>
                </a:solidFill>
              </a:rPr>
              <a:t>« Nous avons tous été abreuvés pour l'</a:t>
            </a:r>
            <a:r>
              <a:rPr lang="fr-FR" sz="2800" dirty="0">
                <a:solidFill>
                  <a:srgbClr val="C00000"/>
                </a:solidFill>
              </a:rPr>
              <a:t>unité</a:t>
            </a:r>
            <a:r>
              <a:rPr lang="fr-FR" sz="2400" dirty="0">
                <a:solidFill>
                  <a:srgbClr val="631F91"/>
                </a:solidFill>
              </a:rPr>
              <a:t> d'un seul </a:t>
            </a:r>
            <a:r>
              <a:rPr lang="fr-FR" sz="2800" dirty="0">
                <a:solidFill>
                  <a:srgbClr val="C00000"/>
                </a:solidFill>
              </a:rPr>
              <a:t>Esprit</a:t>
            </a:r>
            <a:r>
              <a:rPr lang="fr-FR" sz="2400" dirty="0">
                <a:solidFill>
                  <a:srgbClr val="631F91"/>
                </a:solidFill>
              </a:rPr>
              <a:t>. » </a:t>
            </a:r>
          </a:p>
          <a:p>
            <a:r>
              <a:rPr lang="fr-FR" dirty="0">
                <a:solidFill>
                  <a:srgbClr val="631F91"/>
                </a:solidFill>
              </a:rPr>
              <a:t>(1 Cor. 12 : 13)</a:t>
            </a:r>
          </a:p>
        </p:txBody>
      </p:sp>
      <p:sp>
        <p:nvSpPr>
          <p:cNvPr id="4" name="Rectangle : coins arrondis 3">
            <a:extLst>
              <a:ext uri="{FF2B5EF4-FFF2-40B4-BE49-F238E27FC236}">
                <a16:creationId xmlns:a16="http://schemas.microsoft.com/office/drawing/2014/main" id="{A8020944-352F-CE86-1FB0-507C98C6891F}"/>
              </a:ext>
            </a:extLst>
          </p:cNvPr>
          <p:cNvSpPr/>
          <p:nvPr/>
        </p:nvSpPr>
        <p:spPr>
          <a:xfrm>
            <a:off x="5062361" y="5863464"/>
            <a:ext cx="6820623" cy="80134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FFFF00"/>
                </a:solidFill>
              </a:rPr>
              <a:t>Comme </a:t>
            </a:r>
            <a:r>
              <a:rPr lang="fr-FR" sz="3200" dirty="0">
                <a:solidFill>
                  <a:srgbClr val="DBA6FF"/>
                </a:solidFill>
              </a:rPr>
              <a:t>un ciment </a:t>
            </a:r>
            <a:r>
              <a:rPr lang="fr-FR" sz="2400" dirty="0">
                <a:solidFill>
                  <a:srgbClr val="FFFF00"/>
                </a:solidFill>
              </a:rPr>
              <a:t>qui lie des pierres ensemble</a:t>
            </a:r>
            <a:r>
              <a:rPr lang="fr-FR" sz="2400" dirty="0"/>
              <a:t>.</a:t>
            </a:r>
          </a:p>
        </p:txBody>
      </p:sp>
      <p:sp>
        <p:nvSpPr>
          <p:cNvPr id="5" name="Rectangle : coins arrondis 4">
            <a:extLst>
              <a:ext uri="{FF2B5EF4-FFF2-40B4-BE49-F238E27FC236}">
                <a16:creationId xmlns:a16="http://schemas.microsoft.com/office/drawing/2014/main" id="{AEA650BF-0D02-30F1-1FB2-0EBD75BA42F8}"/>
              </a:ext>
            </a:extLst>
          </p:cNvPr>
          <p:cNvSpPr/>
          <p:nvPr/>
        </p:nvSpPr>
        <p:spPr>
          <a:xfrm>
            <a:off x="5374379" y="4178601"/>
            <a:ext cx="6498063" cy="1571589"/>
          </a:xfrm>
          <a:prstGeom prst="roundRect">
            <a:avLst/>
          </a:prstGeom>
          <a:solidFill>
            <a:srgbClr val="DBA6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8A0000"/>
                </a:solidFill>
              </a:rPr>
              <a:t>S’il n’y a qu’une seule </a:t>
            </a:r>
            <a:r>
              <a:rPr lang="fr-FR" sz="3600" b="1" dirty="0">
                <a:solidFill>
                  <a:srgbClr val="242400"/>
                </a:solidFill>
              </a:rPr>
              <a:t>tête</a:t>
            </a:r>
            <a:r>
              <a:rPr lang="fr-FR" sz="3600" dirty="0">
                <a:solidFill>
                  <a:srgbClr val="8A0000"/>
                </a:solidFill>
              </a:rPr>
              <a:t>, </a:t>
            </a:r>
          </a:p>
          <a:p>
            <a:pPr algn="ctr"/>
            <a:r>
              <a:rPr lang="fr-FR" sz="3600" dirty="0">
                <a:solidFill>
                  <a:srgbClr val="8A0000"/>
                </a:solidFill>
              </a:rPr>
              <a:t>il n’y a aussi qu’un seul </a:t>
            </a:r>
            <a:r>
              <a:rPr lang="fr-FR" sz="3600" b="1" dirty="0">
                <a:solidFill>
                  <a:srgbClr val="242400"/>
                </a:solidFill>
              </a:rPr>
              <a:t>corps</a:t>
            </a:r>
            <a:r>
              <a:rPr lang="fr-FR" sz="3600" dirty="0">
                <a:solidFill>
                  <a:srgbClr val="8A0000"/>
                </a:solidFill>
              </a:rPr>
              <a:t>.</a:t>
            </a:r>
          </a:p>
        </p:txBody>
      </p:sp>
    </p:spTree>
    <p:extLst>
      <p:ext uri="{BB962C8B-B14F-4D97-AF65-F5344CB8AC3E}">
        <p14:creationId xmlns:p14="http://schemas.microsoft.com/office/powerpoint/2010/main" val="3774254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outVertical)">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circle(in)">
                                      <p:cBhvr>
                                        <p:cTn id="25" dur="20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xit" presetSubtype="32" fill="hold" grpId="1" nodeType="clickEffect">
                                  <p:stCondLst>
                                    <p:cond delay="0"/>
                                  </p:stCondLst>
                                  <p:childTnLst>
                                    <p:animEffect transition="out" filter="circle(out)">
                                      <p:cBhvr>
                                        <p:cTn id="29" dur="2000"/>
                                        <p:tgtEl>
                                          <p:spTgt spid="17"/>
                                        </p:tgtEl>
                                      </p:cBhvr>
                                    </p:animEffect>
                                    <p:set>
                                      <p:cBhvr>
                                        <p:cTn id="30" dur="1" fill="hold">
                                          <p:stCondLst>
                                            <p:cond delay="1999"/>
                                          </p:stCondLst>
                                        </p:cTn>
                                        <p:tgtEl>
                                          <p:spTgt spid="1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circle(in)">
                                      <p:cBhvr>
                                        <p:cTn id="35" dur="20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xit" presetSubtype="32" fill="hold" grpId="1" nodeType="clickEffect">
                                  <p:stCondLst>
                                    <p:cond delay="0"/>
                                  </p:stCondLst>
                                  <p:childTnLst>
                                    <p:animEffect transition="out" filter="circle(out)">
                                      <p:cBhvr>
                                        <p:cTn id="39" dur="2000"/>
                                        <p:tgtEl>
                                          <p:spTgt spid="18"/>
                                        </p:tgtEl>
                                      </p:cBhvr>
                                    </p:animEffect>
                                    <p:set>
                                      <p:cBhvr>
                                        <p:cTn id="40" dur="1" fill="hold">
                                          <p:stCondLst>
                                            <p:cond delay="1999"/>
                                          </p:stCondLst>
                                        </p:cTn>
                                        <p:tgtEl>
                                          <p:spTgt spid="1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circle(in)">
                                      <p:cBhvr>
                                        <p:cTn id="45" dur="20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xit" presetSubtype="32" fill="hold" grpId="1" nodeType="clickEffect">
                                  <p:stCondLst>
                                    <p:cond delay="0"/>
                                  </p:stCondLst>
                                  <p:childTnLst>
                                    <p:animEffect transition="out" filter="circle(out)">
                                      <p:cBhvr>
                                        <p:cTn id="49" dur="2000"/>
                                        <p:tgtEl>
                                          <p:spTgt spid="21"/>
                                        </p:tgtEl>
                                      </p:cBhvr>
                                    </p:animEffect>
                                    <p:set>
                                      <p:cBhvr>
                                        <p:cTn id="50" dur="1" fill="hold">
                                          <p:stCondLst>
                                            <p:cond delay="1999"/>
                                          </p:stCondLst>
                                        </p:cTn>
                                        <p:tgtEl>
                                          <p:spTgt spid="21"/>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p:cTn id="55" dur="1000" fill="hold"/>
                                        <p:tgtEl>
                                          <p:spTgt spid="12"/>
                                        </p:tgtEl>
                                        <p:attrNameLst>
                                          <p:attrName>ppt_w</p:attrName>
                                        </p:attrNameLst>
                                      </p:cBhvr>
                                      <p:tavLst>
                                        <p:tav tm="0">
                                          <p:val>
                                            <p:fltVal val="0"/>
                                          </p:val>
                                        </p:tav>
                                        <p:tav tm="100000">
                                          <p:val>
                                            <p:strVal val="#ppt_w"/>
                                          </p:val>
                                        </p:tav>
                                      </p:tavLst>
                                    </p:anim>
                                    <p:anim calcmode="lin" valueType="num">
                                      <p:cBhvr>
                                        <p:cTn id="56" dur="1000" fill="hold"/>
                                        <p:tgtEl>
                                          <p:spTgt spid="12"/>
                                        </p:tgtEl>
                                        <p:attrNameLst>
                                          <p:attrName>ppt_h</p:attrName>
                                        </p:attrNameLst>
                                      </p:cBhvr>
                                      <p:tavLst>
                                        <p:tav tm="0">
                                          <p:val>
                                            <p:fltVal val="0"/>
                                          </p:val>
                                        </p:tav>
                                        <p:tav tm="100000">
                                          <p:val>
                                            <p:strVal val="#ppt_h"/>
                                          </p:val>
                                        </p:tav>
                                      </p:tavLst>
                                    </p:anim>
                                    <p:anim calcmode="lin" valueType="num">
                                      <p:cBhvr>
                                        <p:cTn id="57" dur="1000" fill="hold"/>
                                        <p:tgtEl>
                                          <p:spTgt spid="12"/>
                                        </p:tgtEl>
                                        <p:attrNameLst>
                                          <p:attrName>style.rotation</p:attrName>
                                        </p:attrNameLst>
                                      </p:cBhvr>
                                      <p:tavLst>
                                        <p:tav tm="0">
                                          <p:val>
                                            <p:fltVal val="90"/>
                                          </p:val>
                                        </p:tav>
                                        <p:tav tm="100000">
                                          <p:val>
                                            <p:fltVal val="0"/>
                                          </p:val>
                                        </p:tav>
                                      </p:tavLst>
                                    </p:anim>
                                    <p:animEffect transition="in" filter="fade">
                                      <p:cBhvr>
                                        <p:cTn id="58" dur="1000"/>
                                        <p:tgtEl>
                                          <p:spTgt spid="12"/>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p:cTn id="61" dur="1000" fill="hold"/>
                                        <p:tgtEl>
                                          <p:spTgt spid="15"/>
                                        </p:tgtEl>
                                        <p:attrNameLst>
                                          <p:attrName>ppt_w</p:attrName>
                                        </p:attrNameLst>
                                      </p:cBhvr>
                                      <p:tavLst>
                                        <p:tav tm="0">
                                          <p:val>
                                            <p:fltVal val="0"/>
                                          </p:val>
                                        </p:tav>
                                        <p:tav tm="100000">
                                          <p:val>
                                            <p:strVal val="#ppt_w"/>
                                          </p:val>
                                        </p:tav>
                                      </p:tavLst>
                                    </p:anim>
                                    <p:anim calcmode="lin" valueType="num">
                                      <p:cBhvr>
                                        <p:cTn id="62" dur="1000" fill="hold"/>
                                        <p:tgtEl>
                                          <p:spTgt spid="15"/>
                                        </p:tgtEl>
                                        <p:attrNameLst>
                                          <p:attrName>ppt_h</p:attrName>
                                        </p:attrNameLst>
                                      </p:cBhvr>
                                      <p:tavLst>
                                        <p:tav tm="0">
                                          <p:val>
                                            <p:fltVal val="0"/>
                                          </p:val>
                                        </p:tav>
                                        <p:tav tm="100000">
                                          <p:val>
                                            <p:strVal val="#ppt_h"/>
                                          </p:val>
                                        </p:tav>
                                      </p:tavLst>
                                    </p:anim>
                                    <p:anim calcmode="lin" valueType="num">
                                      <p:cBhvr>
                                        <p:cTn id="63" dur="1000" fill="hold"/>
                                        <p:tgtEl>
                                          <p:spTgt spid="15"/>
                                        </p:tgtEl>
                                        <p:attrNameLst>
                                          <p:attrName>style.rotation</p:attrName>
                                        </p:attrNameLst>
                                      </p:cBhvr>
                                      <p:tavLst>
                                        <p:tav tm="0">
                                          <p:val>
                                            <p:fltVal val="90"/>
                                          </p:val>
                                        </p:tav>
                                        <p:tav tm="100000">
                                          <p:val>
                                            <p:fltVal val="0"/>
                                          </p:val>
                                        </p:tav>
                                      </p:tavLst>
                                    </p:anim>
                                    <p:animEffect transition="in" filter="fade">
                                      <p:cBhvr>
                                        <p:cTn id="64" dur="1000"/>
                                        <p:tgtEl>
                                          <p:spTgt spid="15"/>
                                        </p:tgtEl>
                                      </p:cBhvr>
                                    </p:animEffec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circle(in)">
                                      <p:cBhvr>
                                        <p:cTn id="69" dur="2000"/>
                                        <p:tgtEl>
                                          <p:spTgt spid="22"/>
                                        </p:tgtEl>
                                      </p:cBhvr>
                                    </p:animEffect>
                                  </p:childTnLst>
                                </p:cTn>
                              </p:par>
                            </p:childTnLst>
                          </p:cTn>
                        </p:par>
                      </p:childTnLst>
                    </p:cTn>
                  </p:par>
                  <p:par>
                    <p:cTn id="70" fill="hold">
                      <p:stCondLst>
                        <p:cond delay="indefinite"/>
                      </p:stCondLst>
                      <p:childTnLst>
                        <p:par>
                          <p:cTn id="71" fill="hold">
                            <p:stCondLst>
                              <p:cond delay="0"/>
                            </p:stCondLst>
                            <p:childTnLst>
                              <p:par>
                                <p:cTn id="72" presetID="6" presetClass="exit" presetSubtype="32" fill="hold" grpId="1" nodeType="clickEffect">
                                  <p:stCondLst>
                                    <p:cond delay="0"/>
                                  </p:stCondLst>
                                  <p:childTnLst>
                                    <p:animEffect transition="out" filter="circle(out)">
                                      <p:cBhvr>
                                        <p:cTn id="73" dur="2000"/>
                                        <p:tgtEl>
                                          <p:spTgt spid="22"/>
                                        </p:tgtEl>
                                      </p:cBhvr>
                                    </p:animEffect>
                                    <p:set>
                                      <p:cBhvr>
                                        <p:cTn id="74" dur="1" fill="hold">
                                          <p:stCondLst>
                                            <p:cond delay="1999"/>
                                          </p:stCondLst>
                                        </p:cTn>
                                        <p:tgtEl>
                                          <p:spTgt spid="22"/>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6" presetClass="entr" presetSubtype="16"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Effect transition="in" filter="circle(in)">
                                      <p:cBhvr>
                                        <p:cTn id="79" dur="2000"/>
                                        <p:tgtEl>
                                          <p:spTgt spid="25"/>
                                        </p:tgtEl>
                                      </p:cBhvr>
                                    </p:animEffect>
                                  </p:childTnLst>
                                </p:cTn>
                              </p:par>
                            </p:childTnLst>
                          </p:cTn>
                        </p:par>
                      </p:childTnLst>
                    </p:cTn>
                  </p:par>
                  <p:par>
                    <p:cTn id="80" fill="hold">
                      <p:stCondLst>
                        <p:cond delay="indefinite"/>
                      </p:stCondLst>
                      <p:childTnLst>
                        <p:par>
                          <p:cTn id="81" fill="hold">
                            <p:stCondLst>
                              <p:cond delay="0"/>
                            </p:stCondLst>
                            <p:childTnLst>
                              <p:par>
                                <p:cTn id="82" presetID="6" presetClass="exit" presetSubtype="32" fill="hold" grpId="1" nodeType="clickEffect">
                                  <p:stCondLst>
                                    <p:cond delay="0"/>
                                  </p:stCondLst>
                                  <p:childTnLst>
                                    <p:animEffect transition="out" filter="circle(out)">
                                      <p:cBhvr>
                                        <p:cTn id="83" dur="2000"/>
                                        <p:tgtEl>
                                          <p:spTgt spid="25"/>
                                        </p:tgtEl>
                                      </p:cBhvr>
                                    </p:animEffect>
                                    <p:set>
                                      <p:cBhvr>
                                        <p:cTn id="84" dur="1" fill="hold">
                                          <p:stCondLst>
                                            <p:cond delay="1999"/>
                                          </p:stCondLst>
                                        </p:cTn>
                                        <p:tgtEl>
                                          <p:spTgt spid="25"/>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31" presetClass="entr" presetSubtype="0" fill="hold" grpId="0" nodeType="clickEffect">
                                  <p:stCondLst>
                                    <p:cond delay="0"/>
                                  </p:stCondLst>
                                  <p:childTnLst>
                                    <p:set>
                                      <p:cBhvr>
                                        <p:cTn id="88" dur="1" fill="hold">
                                          <p:stCondLst>
                                            <p:cond delay="0"/>
                                          </p:stCondLst>
                                        </p:cTn>
                                        <p:tgtEl>
                                          <p:spTgt spid="5"/>
                                        </p:tgtEl>
                                        <p:attrNameLst>
                                          <p:attrName>style.visibility</p:attrName>
                                        </p:attrNameLst>
                                      </p:cBhvr>
                                      <p:to>
                                        <p:strVal val="visible"/>
                                      </p:to>
                                    </p:set>
                                    <p:anim calcmode="lin" valueType="num">
                                      <p:cBhvr>
                                        <p:cTn id="89" dur="1000" fill="hold"/>
                                        <p:tgtEl>
                                          <p:spTgt spid="5"/>
                                        </p:tgtEl>
                                        <p:attrNameLst>
                                          <p:attrName>ppt_w</p:attrName>
                                        </p:attrNameLst>
                                      </p:cBhvr>
                                      <p:tavLst>
                                        <p:tav tm="0">
                                          <p:val>
                                            <p:fltVal val="0"/>
                                          </p:val>
                                        </p:tav>
                                        <p:tav tm="100000">
                                          <p:val>
                                            <p:strVal val="#ppt_w"/>
                                          </p:val>
                                        </p:tav>
                                      </p:tavLst>
                                    </p:anim>
                                    <p:anim calcmode="lin" valueType="num">
                                      <p:cBhvr>
                                        <p:cTn id="90" dur="1000" fill="hold"/>
                                        <p:tgtEl>
                                          <p:spTgt spid="5"/>
                                        </p:tgtEl>
                                        <p:attrNameLst>
                                          <p:attrName>ppt_h</p:attrName>
                                        </p:attrNameLst>
                                      </p:cBhvr>
                                      <p:tavLst>
                                        <p:tav tm="0">
                                          <p:val>
                                            <p:fltVal val="0"/>
                                          </p:val>
                                        </p:tav>
                                        <p:tav tm="100000">
                                          <p:val>
                                            <p:strVal val="#ppt_h"/>
                                          </p:val>
                                        </p:tav>
                                      </p:tavLst>
                                    </p:anim>
                                    <p:anim calcmode="lin" valueType="num">
                                      <p:cBhvr>
                                        <p:cTn id="91" dur="1000" fill="hold"/>
                                        <p:tgtEl>
                                          <p:spTgt spid="5"/>
                                        </p:tgtEl>
                                        <p:attrNameLst>
                                          <p:attrName>style.rotation</p:attrName>
                                        </p:attrNameLst>
                                      </p:cBhvr>
                                      <p:tavLst>
                                        <p:tav tm="0">
                                          <p:val>
                                            <p:fltVal val="90"/>
                                          </p:val>
                                        </p:tav>
                                        <p:tav tm="100000">
                                          <p:val>
                                            <p:fltVal val="0"/>
                                          </p:val>
                                        </p:tav>
                                      </p:tavLst>
                                    </p:anim>
                                    <p:animEffect transition="in" filter="fade">
                                      <p:cBhvr>
                                        <p:cTn id="92" dur="1000"/>
                                        <p:tgtEl>
                                          <p:spTgt spid="5"/>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1" fill="hold" grpId="0" nodeType="clickEffect">
                                  <p:stCondLst>
                                    <p:cond delay="0"/>
                                  </p:stCondLst>
                                  <p:childTnLst>
                                    <p:set>
                                      <p:cBhvr>
                                        <p:cTn id="96" dur="1" fill="hold">
                                          <p:stCondLst>
                                            <p:cond delay="0"/>
                                          </p:stCondLst>
                                        </p:cTn>
                                        <p:tgtEl>
                                          <p:spTgt spid="4"/>
                                        </p:tgtEl>
                                        <p:attrNameLst>
                                          <p:attrName>style.visibility</p:attrName>
                                        </p:attrNameLst>
                                      </p:cBhvr>
                                      <p:to>
                                        <p:strVal val="visible"/>
                                      </p:to>
                                    </p:set>
                                    <p:animEffect transition="in" filter="wipe(up)">
                                      <p:cBhvr>
                                        <p:cTn id="9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12" grpId="0" animBg="1"/>
      <p:bldP spid="15" grpId="0" animBg="1"/>
      <p:bldP spid="25" grpId="0" animBg="1"/>
      <p:bldP spid="25" grpId="1" animBg="1"/>
      <p:bldP spid="16" grpId="0" animBg="1"/>
      <p:bldP spid="17" grpId="0" animBg="1"/>
      <p:bldP spid="17" grpId="1" animBg="1"/>
      <p:bldP spid="18" grpId="0" animBg="1"/>
      <p:bldP spid="18" grpId="1" animBg="1"/>
      <p:bldP spid="21" grpId="0" animBg="1"/>
      <p:bldP spid="21" grpId="1" animBg="1"/>
      <p:bldP spid="22" grpId="0" animBg="1"/>
      <p:bldP spid="22" grpId="1"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074A4207-E5AF-EB89-4B08-F87DFC4A3F79}"/>
              </a:ext>
            </a:extLst>
          </p:cNvPr>
          <p:cNvSpPr/>
          <p:nvPr/>
        </p:nvSpPr>
        <p:spPr>
          <a:xfrm>
            <a:off x="1943100" y="285749"/>
            <a:ext cx="9942439" cy="127680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rgbClr val="383800"/>
                </a:solidFill>
              </a:rPr>
              <a:t>Rendre témoignage à l’unité du corps, </a:t>
            </a:r>
          </a:p>
          <a:p>
            <a:pPr algn="ctr"/>
            <a:r>
              <a:rPr lang="fr-FR" sz="3600" dirty="0">
                <a:solidFill>
                  <a:srgbClr val="383800"/>
                </a:solidFill>
              </a:rPr>
              <a:t>qu’est ce que cela veut dire ?</a:t>
            </a:r>
          </a:p>
        </p:txBody>
      </p:sp>
      <p:sp>
        <p:nvSpPr>
          <p:cNvPr id="3" name="Ellipse 2">
            <a:extLst>
              <a:ext uri="{FF2B5EF4-FFF2-40B4-BE49-F238E27FC236}">
                <a16:creationId xmlns:a16="http://schemas.microsoft.com/office/drawing/2014/main" id="{09D02412-C31D-9A10-E146-4F89335B860A}"/>
              </a:ext>
            </a:extLst>
          </p:cNvPr>
          <p:cNvSpPr/>
          <p:nvPr/>
        </p:nvSpPr>
        <p:spPr>
          <a:xfrm>
            <a:off x="115960" y="66674"/>
            <a:ext cx="569840" cy="619125"/>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9</a:t>
            </a:r>
          </a:p>
        </p:txBody>
      </p:sp>
      <p:sp>
        <p:nvSpPr>
          <p:cNvPr id="4" name="Rectangle : coins arrondis 3">
            <a:extLst>
              <a:ext uri="{FF2B5EF4-FFF2-40B4-BE49-F238E27FC236}">
                <a16:creationId xmlns:a16="http://schemas.microsoft.com/office/drawing/2014/main" id="{9075DB3F-B361-88D8-0EEF-E790C2A6B473}"/>
              </a:ext>
            </a:extLst>
          </p:cNvPr>
          <p:cNvSpPr/>
          <p:nvPr/>
        </p:nvSpPr>
        <p:spPr>
          <a:xfrm>
            <a:off x="8741924" y="3020399"/>
            <a:ext cx="3363985" cy="3643643"/>
          </a:xfrm>
          <a:prstGeom prst="roundRect">
            <a:avLst/>
          </a:prstGeom>
          <a:solidFill>
            <a:srgbClr val="E7F09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accent2">
                    <a:lumMod val="50000"/>
                  </a:schemeClr>
                </a:solidFill>
              </a:rPr>
              <a:t>Une </a:t>
            </a:r>
            <a:r>
              <a:rPr lang="fr-FR" sz="4000" u="sng" dirty="0">
                <a:solidFill>
                  <a:srgbClr val="C00000"/>
                </a:solidFill>
              </a:rPr>
              <a:t>expression locale </a:t>
            </a:r>
            <a:r>
              <a:rPr lang="fr-FR" sz="3600" dirty="0">
                <a:solidFill>
                  <a:schemeClr val="accent2">
                    <a:lumMod val="50000"/>
                  </a:schemeClr>
                </a:solidFill>
              </a:rPr>
              <a:t>ou </a:t>
            </a:r>
            <a:r>
              <a:rPr lang="fr-FR" sz="4000" u="sng" dirty="0">
                <a:solidFill>
                  <a:srgbClr val="C00000"/>
                </a:solidFill>
              </a:rPr>
              <a:t>une manifestation </a:t>
            </a:r>
            <a:r>
              <a:rPr lang="fr-FR" sz="3600" dirty="0">
                <a:solidFill>
                  <a:schemeClr val="accent2">
                    <a:lumMod val="50000"/>
                  </a:schemeClr>
                </a:solidFill>
              </a:rPr>
              <a:t>dans un endroit </a:t>
            </a:r>
          </a:p>
        </p:txBody>
      </p:sp>
      <p:sp>
        <p:nvSpPr>
          <p:cNvPr id="5" name="Ellipse 4">
            <a:extLst>
              <a:ext uri="{FF2B5EF4-FFF2-40B4-BE49-F238E27FC236}">
                <a16:creationId xmlns:a16="http://schemas.microsoft.com/office/drawing/2014/main" id="{5C179879-2F43-E4F7-0765-D280CB6203DB}"/>
              </a:ext>
            </a:extLst>
          </p:cNvPr>
          <p:cNvSpPr/>
          <p:nvPr/>
        </p:nvSpPr>
        <p:spPr>
          <a:xfrm rot="19128352">
            <a:off x="8194598" y="4561502"/>
            <a:ext cx="4457700" cy="1276800"/>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980000"/>
                </a:solidFill>
              </a:rPr>
              <a:t>Un rhizome</a:t>
            </a:r>
          </a:p>
        </p:txBody>
      </p:sp>
      <p:sp>
        <p:nvSpPr>
          <p:cNvPr id="6" name="Rectangle : coins arrondis 5">
            <a:extLst>
              <a:ext uri="{FF2B5EF4-FFF2-40B4-BE49-F238E27FC236}">
                <a16:creationId xmlns:a16="http://schemas.microsoft.com/office/drawing/2014/main" id="{06BF12E9-0837-D1E7-56AA-A58EBED134F3}"/>
              </a:ext>
            </a:extLst>
          </p:cNvPr>
          <p:cNvSpPr/>
          <p:nvPr/>
        </p:nvSpPr>
        <p:spPr>
          <a:xfrm>
            <a:off x="4588558" y="1658096"/>
            <a:ext cx="7334250" cy="1276800"/>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rgbClr val="FFFF00"/>
                </a:solidFill>
              </a:rPr>
              <a:t>« Et tous les croyants étaient en un même lieu, et ils avaient toutes choses communes ». </a:t>
            </a:r>
          </a:p>
          <a:p>
            <a:r>
              <a:rPr lang="fr-FR" dirty="0"/>
              <a:t>(Act. 2 : 44)</a:t>
            </a:r>
          </a:p>
        </p:txBody>
      </p:sp>
      <p:sp>
        <p:nvSpPr>
          <p:cNvPr id="7" name="Rectangle : coins arrondis 6">
            <a:extLst>
              <a:ext uri="{FF2B5EF4-FFF2-40B4-BE49-F238E27FC236}">
                <a16:creationId xmlns:a16="http://schemas.microsoft.com/office/drawing/2014/main" id="{B8F3F1AB-6253-0815-34A0-11052F010BBE}"/>
              </a:ext>
            </a:extLst>
          </p:cNvPr>
          <p:cNvSpPr/>
          <p:nvPr/>
        </p:nvSpPr>
        <p:spPr>
          <a:xfrm rot="20201697">
            <a:off x="5902818" y="2070090"/>
            <a:ext cx="4381500" cy="574695"/>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600" dirty="0">
                <a:solidFill>
                  <a:schemeClr val="bg1"/>
                </a:solidFill>
              </a:rPr>
              <a:t>C’est terminé</a:t>
            </a:r>
          </a:p>
        </p:txBody>
      </p:sp>
      <p:sp>
        <p:nvSpPr>
          <p:cNvPr id="8" name="Rectangle : coins arrondis 7">
            <a:extLst>
              <a:ext uri="{FF2B5EF4-FFF2-40B4-BE49-F238E27FC236}">
                <a16:creationId xmlns:a16="http://schemas.microsoft.com/office/drawing/2014/main" id="{278107EE-9033-FF68-6A6C-E2EAA3011C82}"/>
              </a:ext>
            </a:extLst>
          </p:cNvPr>
          <p:cNvSpPr/>
          <p:nvPr/>
        </p:nvSpPr>
        <p:spPr>
          <a:xfrm>
            <a:off x="190500" y="1962598"/>
            <a:ext cx="3990975" cy="146640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5400" dirty="0">
                <a:solidFill>
                  <a:srgbClr val="FFFF00"/>
                </a:solidFill>
              </a:rPr>
              <a:t>Assemblée</a:t>
            </a:r>
            <a:r>
              <a:rPr lang="fr-FR" sz="4400" dirty="0"/>
              <a:t>  plusieurs sens </a:t>
            </a:r>
          </a:p>
        </p:txBody>
      </p:sp>
      <p:sp>
        <p:nvSpPr>
          <p:cNvPr id="9" name="Rectangle : coins arrondis 8">
            <a:extLst>
              <a:ext uri="{FF2B5EF4-FFF2-40B4-BE49-F238E27FC236}">
                <a16:creationId xmlns:a16="http://schemas.microsoft.com/office/drawing/2014/main" id="{FDC4E306-C8E5-2622-A9FC-FCD6D71142F2}"/>
              </a:ext>
            </a:extLst>
          </p:cNvPr>
          <p:cNvSpPr/>
          <p:nvPr/>
        </p:nvSpPr>
        <p:spPr>
          <a:xfrm>
            <a:off x="190500" y="3560184"/>
            <a:ext cx="3238500" cy="902279"/>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dirty="0">
                <a:solidFill>
                  <a:schemeClr val="accent4">
                    <a:lumMod val="60000"/>
                    <a:lumOff val="40000"/>
                  </a:schemeClr>
                </a:solidFill>
              </a:rPr>
              <a:t>Universelle</a:t>
            </a:r>
          </a:p>
        </p:txBody>
      </p:sp>
      <p:sp>
        <p:nvSpPr>
          <p:cNvPr id="10" name="Rectangle : coins arrondis 9">
            <a:extLst>
              <a:ext uri="{FF2B5EF4-FFF2-40B4-BE49-F238E27FC236}">
                <a16:creationId xmlns:a16="http://schemas.microsoft.com/office/drawing/2014/main" id="{E58A5FE2-1D76-ADF1-71BC-2F1CE851E058}"/>
              </a:ext>
            </a:extLst>
          </p:cNvPr>
          <p:cNvSpPr/>
          <p:nvPr/>
        </p:nvSpPr>
        <p:spPr>
          <a:xfrm>
            <a:off x="215143" y="4765324"/>
            <a:ext cx="3455914" cy="737736"/>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chemeClr val="accent4">
                    <a:lumMod val="60000"/>
                    <a:lumOff val="40000"/>
                  </a:schemeClr>
                </a:solidFill>
              </a:rPr>
              <a:t>Dans le temps</a:t>
            </a:r>
          </a:p>
        </p:txBody>
      </p:sp>
      <p:sp>
        <p:nvSpPr>
          <p:cNvPr id="11" name="Rectangle : coins arrondis 10">
            <a:extLst>
              <a:ext uri="{FF2B5EF4-FFF2-40B4-BE49-F238E27FC236}">
                <a16:creationId xmlns:a16="http://schemas.microsoft.com/office/drawing/2014/main" id="{C38146CA-1155-CBC8-E081-2CF6689062F9}"/>
              </a:ext>
            </a:extLst>
          </p:cNvPr>
          <p:cNvSpPr/>
          <p:nvPr/>
        </p:nvSpPr>
        <p:spPr>
          <a:xfrm>
            <a:off x="190500" y="5717833"/>
            <a:ext cx="3455914" cy="737736"/>
          </a:xfrm>
          <a:prstGeom prst="round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chemeClr val="accent4">
                    <a:lumMod val="60000"/>
                    <a:lumOff val="40000"/>
                  </a:schemeClr>
                </a:solidFill>
              </a:rPr>
              <a:t>Dans un lieu</a:t>
            </a:r>
          </a:p>
        </p:txBody>
      </p:sp>
      <p:pic>
        <p:nvPicPr>
          <p:cNvPr id="1026" name="Picture 2" descr="Unity symbol : résultats (806 mille) d’images libres de droits, de photos  de stock et d’illustrations | Shutterstock">
            <a:extLst>
              <a:ext uri="{FF2B5EF4-FFF2-40B4-BE49-F238E27FC236}">
                <a16:creationId xmlns:a16="http://schemas.microsoft.com/office/drawing/2014/main" id="{65331EB4-B99B-54BC-132B-97C0B0BC63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3278" y="3507144"/>
            <a:ext cx="3173024" cy="305294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 coins arrondis 15">
            <a:extLst>
              <a:ext uri="{FF2B5EF4-FFF2-40B4-BE49-F238E27FC236}">
                <a16:creationId xmlns:a16="http://schemas.microsoft.com/office/drawing/2014/main" id="{3A4581BF-0EF2-4737-E78E-5C25A2A222F8}"/>
              </a:ext>
            </a:extLst>
          </p:cNvPr>
          <p:cNvSpPr/>
          <p:nvPr/>
        </p:nvSpPr>
        <p:spPr>
          <a:xfrm>
            <a:off x="227768" y="3340856"/>
            <a:ext cx="8629650" cy="1205140"/>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600" dirty="0">
                <a:solidFill>
                  <a:schemeClr val="tx1">
                    <a:lumMod val="95000"/>
                    <a:lumOff val="5000"/>
                  </a:schemeClr>
                </a:solidFill>
              </a:rPr>
              <a:t>« le Christ a aimé </a:t>
            </a:r>
            <a:r>
              <a:rPr lang="fr-FR" sz="4400" dirty="0">
                <a:solidFill>
                  <a:srgbClr val="C00000"/>
                </a:solidFill>
              </a:rPr>
              <a:t>l'assemblée</a:t>
            </a:r>
            <a:r>
              <a:rPr lang="fr-FR" sz="3600" dirty="0">
                <a:solidFill>
                  <a:schemeClr val="tx1">
                    <a:lumMod val="95000"/>
                    <a:lumOff val="5000"/>
                  </a:schemeClr>
                </a:solidFill>
              </a:rPr>
              <a:t> et s'est livré lui-même pour elle ». </a:t>
            </a:r>
            <a:r>
              <a:rPr lang="fr-FR" dirty="0">
                <a:solidFill>
                  <a:schemeClr val="tx1">
                    <a:lumMod val="95000"/>
                    <a:lumOff val="5000"/>
                  </a:schemeClr>
                </a:solidFill>
              </a:rPr>
              <a:t>(</a:t>
            </a:r>
            <a:r>
              <a:rPr lang="fr-FR" dirty="0" err="1">
                <a:solidFill>
                  <a:schemeClr val="tx1">
                    <a:lumMod val="95000"/>
                    <a:lumOff val="5000"/>
                  </a:schemeClr>
                </a:solidFill>
              </a:rPr>
              <a:t>Éph</a:t>
            </a:r>
            <a:r>
              <a:rPr lang="fr-FR" dirty="0">
                <a:solidFill>
                  <a:schemeClr val="tx1">
                    <a:lumMod val="95000"/>
                    <a:lumOff val="5000"/>
                  </a:schemeClr>
                </a:solidFill>
              </a:rPr>
              <a:t>. 5 : 25)</a:t>
            </a:r>
          </a:p>
        </p:txBody>
      </p:sp>
      <p:sp>
        <p:nvSpPr>
          <p:cNvPr id="17" name="Rectangle : coins arrondis 16">
            <a:extLst>
              <a:ext uri="{FF2B5EF4-FFF2-40B4-BE49-F238E27FC236}">
                <a16:creationId xmlns:a16="http://schemas.microsoft.com/office/drawing/2014/main" id="{9D150945-E7C3-33C9-8F49-863E9202780C}"/>
              </a:ext>
            </a:extLst>
          </p:cNvPr>
          <p:cNvSpPr/>
          <p:nvPr/>
        </p:nvSpPr>
        <p:spPr>
          <a:xfrm>
            <a:off x="190500" y="4608918"/>
            <a:ext cx="8629650" cy="1096229"/>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3600" dirty="0">
                <a:solidFill>
                  <a:srgbClr val="773700"/>
                </a:solidFill>
              </a:rPr>
              <a:t>« l'Esprit Saint vous a établis surveillants pour paître </a:t>
            </a:r>
            <a:r>
              <a:rPr lang="fr-FR" sz="4400" dirty="0">
                <a:solidFill>
                  <a:srgbClr val="950000"/>
                </a:solidFill>
              </a:rPr>
              <a:t>l'assemblée</a:t>
            </a:r>
            <a:r>
              <a:rPr lang="fr-FR" sz="3600" dirty="0">
                <a:solidFill>
                  <a:srgbClr val="773700"/>
                </a:solidFill>
              </a:rPr>
              <a:t> de Dieu. » </a:t>
            </a:r>
            <a:r>
              <a:rPr lang="fr-FR" dirty="0">
                <a:solidFill>
                  <a:srgbClr val="773700"/>
                </a:solidFill>
              </a:rPr>
              <a:t>(Act. 20:28)</a:t>
            </a:r>
          </a:p>
        </p:txBody>
      </p:sp>
      <p:sp>
        <p:nvSpPr>
          <p:cNvPr id="18" name="Rectangle : coins arrondis 17">
            <a:extLst>
              <a:ext uri="{FF2B5EF4-FFF2-40B4-BE49-F238E27FC236}">
                <a16:creationId xmlns:a16="http://schemas.microsoft.com/office/drawing/2014/main" id="{A865A181-9979-B2EB-864B-D422D627CF8B}"/>
              </a:ext>
            </a:extLst>
          </p:cNvPr>
          <p:cNvSpPr/>
          <p:nvPr/>
        </p:nvSpPr>
        <p:spPr>
          <a:xfrm>
            <a:off x="227768" y="5705253"/>
            <a:ext cx="8629651" cy="1019848"/>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3200" dirty="0">
                <a:solidFill>
                  <a:srgbClr val="000C2B"/>
                </a:solidFill>
              </a:rPr>
              <a:t>…à </a:t>
            </a:r>
            <a:r>
              <a:rPr lang="fr-FR" sz="4000" dirty="0">
                <a:solidFill>
                  <a:srgbClr val="950000"/>
                </a:solidFill>
              </a:rPr>
              <a:t>l’assemblée de Dieu </a:t>
            </a:r>
            <a:r>
              <a:rPr lang="fr-FR" sz="3200" dirty="0">
                <a:solidFill>
                  <a:srgbClr val="000C2B"/>
                </a:solidFill>
              </a:rPr>
              <a:t>qui est à Corinthe, de la Galatie, des Thessaloniciens, …</a:t>
            </a:r>
            <a:r>
              <a:rPr lang="fr-FR" dirty="0">
                <a:solidFill>
                  <a:srgbClr val="000C2B"/>
                </a:solidFill>
              </a:rPr>
              <a:t> </a:t>
            </a:r>
          </a:p>
        </p:txBody>
      </p:sp>
      <p:sp>
        <p:nvSpPr>
          <p:cNvPr id="19" name="Ellipse 18">
            <a:extLst>
              <a:ext uri="{FF2B5EF4-FFF2-40B4-BE49-F238E27FC236}">
                <a16:creationId xmlns:a16="http://schemas.microsoft.com/office/drawing/2014/main" id="{FCA7E633-B34B-44FC-609B-5E984F389F89}"/>
              </a:ext>
            </a:extLst>
          </p:cNvPr>
          <p:cNvSpPr/>
          <p:nvPr/>
        </p:nvSpPr>
        <p:spPr>
          <a:xfrm rot="19128352">
            <a:off x="7640133" y="4062889"/>
            <a:ext cx="5090477" cy="1276800"/>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dirty="0">
                <a:solidFill>
                  <a:srgbClr val="980000"/>
                </a:solidFill>
              </a:rPr>
              <a:t>Un échantillon</a:t>
            </a:r>
          </a:p>
        </p:txBody>
      </p:sp>
    </p:spTree>
    <p:extLst>
      <p:ext uri="{BB962C8B-B14F-4D97-AF65-F5344CB8AC3E}">
        <p14:creationId xmlns:p14="http://schemas.microsoft.com/office/powerpoint/2010/main" val="280696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ppt_w</p:attrName>
                                        </p:attrNameLst>
                                      </p:cBhvr>
                                      <p:tavLst>
                                        <p:tav tm="0">
                                          <p:val>
                                            <p:fltVal val="0"/>
                                          </p:val>
                                        </p:tav>
                                        <p:tav tm="100000">
                                          <p:val>
                                            <p:strVal val="#ppt_w"/>
                                          </p:val>
                                        </p:tav>
                                      </p:tavLst>
                                    </p:anim>
                                    <p:anim calcmode="lin" valueType="num">
                                      <p:cBhvr>
                                        <p:cTn id="18" dur="1000" fill="hold"/>
                                        <p:tgtEl>
                                          <p:spTgt spid="8"/>
                                        </p:tgtEl>
                                        <p:attrNameLst>
                                          <p:attrName>ppt_h</p:attrName>
                                        </p:attrNameLst>
                                      </p:cBhvr>
                                      <p:tavLst>
                                        <p:tav tm="0">
                                          <p:val>
                                            <p:fltVal val="0"/>
                                          </p:val>
                                        </p:tav>
                                        <p:tav tm="100000">
                                          <p:val>
                                            <p:strVal val="#ppt_h"/>
                                          </p:val>
                                        </p:tav>
                                      </p:tavLst>
                                    </p:anim>
                                    <p:anim calcmode="lin" valueType="num">
                                      <p:cBhvr>
                                        <p:cTn id="19" dur="1000" fill="hold"/>
                                        <p:tgtEl>
                                          <p:spTgt spid="8"/>
                                        </p:tgtEl>
                                        <p:attrNameLst>
                                          <p:attrName>style.rotation</p:attrName>
                                        </p:attrNameLst>
                                      </p:cBhvr>
                                      <p:tavLst>
                                        <p:tav tm="0">
                                          <p:val>
                                            <p:fltVal val="90"/>
                                          </p:val>
                                        </p:tav>
                                        <p:tav tm="100000">
                                          <p:val>
                                            <p:fltVal val="0"/>
                                          </p:val>
                                        </p:tav>
                                      </p:tavLst>
                                    </p:anim>
                                    <p:animEffect transition="in" filter="fade">
                                      <p:cBhvr>
                                        <p:cTn id="20" dur="10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80">
                                          <p:stCondLst>
                                            <p:cond delay="0"/>
                                          </p:stCondLst>
                                        </p:cTn>
                                        <p:tgtEl>
                                          <p:spTgt spid="9"/>
                                        </p:tgtEl>
                                      </p:cBhvr>
                                    </p:animEffect>
                                    <p:anim calcmode="lin" valueType="num">
                                      <p:cBhvr>
                                        <p:cTn id="2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1" dur="26">
                                          <p:stCondLst>
                                            <p:cond delay="650"/>
                                          </p:stCondLst>
                                        </p:cTn>
                                        <p:tgtEl>
                                          <p:spTgt spid="9"/>
                                        </p:tgtEl>
                                      </p:cBhvr>
                                      <p:to x="100000" y="60000"/>
                                    </p:animScale>
                                    <p:animScale>
                                      <p:cBhvr>
                                        <p:cTn id="32" dur="166" decel="50000">
                                          <p:stCondLst>
                                            <p:cond delay="676"/>
                                          </p:stCondLst>
                                        </p:cTn>
                                        <p:tgtEl>
                                          <p:spTgt spid="9"/>
                                        </p:tgtEl>
                                      </p:cBhvr>
                                      <p:to x="100000" y="100000"/>
                                    </p:animScale>
                                    <p:animScale>
                                      <p:cBhvr>
                                        <p:cTn id="33" dur="26">
                                          <p:stCondLst>
                                            <p:cond delay="1312"/>
                                          </p:stCondLst>
                                        </p:cTn>
                                        <p:tgtEl>
                                          <p:spTgt spid="9"/>
                                        </p:tgtEl>
                                      </p:cBhvr>
                                      <p:to x="100000" y="80000"/>
                                    </p:animScale>
                                    <p:animScale>
                                      <p:cBhvr>
                                        <p:cTn id="34" dur="166" decel="50000">
                                          <p:stCondLst>
                                            <p:cond delay="1338"/>
                                          </p:stCondLst>
                                        </p:cTn>
                                        <p:tgtEl>
                                          <p:spTgt spid="9"/>
                                        </p:tgtEl>
                                      </p:cBhvr>
                                      <p:to x="100000" y="100000"/>
                                    </p:animScale>
                                    <p:animScale>
                                      <p:cBhvr>
                                        <p:cTn id="35" dur="26">
                                          <p:stCondLst>
                                            <p:cond delay="1642"/>
                                          </p:stCondLst>
                                        </p:cTn>
                                        <p:tgtEl>
                                          <p:spTgt spid="9"/>
                                        </p:tgtEl>
                                      </p:cBhvr>
                                      <p:to x="100000" y="90000"/>
                                    </p:animScale>
                                    <p:animScale>
                                      <p:cBhvr>
                                        <p:cTn id="36" dur="166" decel="50000">
                                          <p:stCondLst>
                                            <p:cond delay="1668"/>
                                          </p:stCondLst>
                                        </p:cTn>
                                        <p:tgtEl>
                                          <p:spTgt spid="9"/>
                                        </p:tgtEl>
                                      </p:cBhvr>
                                      <p:to x="100000" y="100000"/>
                                    </p:animScale>
                                    <p:animScale>
                                      <p:cBhvr>
                                        <p:cTn id="37" dur="26">
                                          <p:stCondLst>
                                            <p:cond delay="1808"/>
                                          </p:stCondLst>
                                        </p:cTn>
                                        <p:tgtEl>
                                          <p:spTgt spid="9"/>
                                        </p:tgtEl>
                                      </p:cBhvr>
                                      <p:to x="100000" y="95000"/>
                                    </p:animScale>
                                    <p:animScale>
                                      <p:cBhvr>
                                        <p:cTn id="38" dur="166" decel="50000">
                                          <p:stCondLst>
                                            <p:cond delay="1834"/>
                                          </p:stCondLst>
                                        </p:cTn>
                                        <p:tgtEl>
                                          <p:spTgt spid="9"/>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left)">
                                      <p:cBhvr>
                                        <p:cTn id="43" dur="5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xit" presetSubtype="2" fill="hold" grpId="1" nodeType="clickEffect">
                                  <p:stCondLst>
                                    <p:cond delay="0"/>
                                  </p:stCondLst>
                                  <p:childTnLst>
                                    <p:animEffect transition="out" filter="wipe(right)">
                                      <p:cBhvr>
                                        <p:cTn id="47" dur="500"/>
                                        <p:tgtEl>
                                          <p:spTgt spid="16"/>
                                        </p:tgtEl>
                                      </p:cBhvr>
                                    </p:animEffect>
                                    <p:set>
                                      <p:cBhvr>
                                        <p:cTn id="48" dur="1" fill="hold">
                                          <p:stCondLst>
                                            <p:cond delay="499"/>
                                          </p:stCondLst>
                                        </p:cTn>
                                        <p:tgtEl>
                                          <p:spTgt spid="16"/>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wipe(down)">
                                      <p:cBhvr>
                                        <p:cTn id="53" dur="580">
                                          <p:stCondLst>
                                            <p:cond delay="0"/>
                                          </p:stCondLst>
                                        </p:cTn>
                                        <p:tgtEl>
                                          <p:spTgt spid="10"/>
                                        </p:tgtEl>
                                      </p:cBhvr>
                                    </p:animEffect>
                                    <p:anim calcmode="lin" valueType="num">
                                      <p:cBhvr>
                                        <p:cTn id="5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9" dur="26">
                                          <p:stCondLst>
                                            <p:cond delay="650"/>
                                          </p:stCondLst>
                                        </p:cTn>
                                        <p:tgtEl>
                                          <p:spTgt spid="10"/>
                                        </p:tgtEl>
                                      </p:cBhvr>
                                      <p:to x="100000" y="60000"/>
                                    </p:animScale>
                                    <p:animScale>
                                      <p:cBhvr>
                                        <p:cTn id="60" dur="166" decel="50000">
                                          <p:stCondLst>
                                            <p:cond delay="676"/>
                                          </p:stCondLst>
                                        </p:cTn>
                                        <p:tgtEl>
                                          <p:spTgt spid="10"/>
                                        </p:tgtEl>
                                      </p:cBhvr>
                                      <p:to x="100000" y="100000"/>
                                    </p:animScale>
                                    <p:animScale>
                                      <p:cBhvr>
                                        <p:cTn id="61" dur="26">
                                          <p:stCondLst>
                                            <p:cond delay="1312"/>
                                          </p:stCondLst>
                                        </p:cTn>
                                        <p:tgtEl>
                                          <p:spTgt spid="10"/>
                                        </p:tgtEl>
                                      </p:cBhvr>
                                      <p:to x="100000" y="80000"/>
                                    </p:animScale>
                                    <p:animScale>
                                      <p:cBhvr>
                                        <p:cTn id="62" dur="166" decel="50000">
                                          <p:stCondLst>
                                            <p:cond delay="1338"/>
                                          </p:stCondLst>
                                        </p:cTn>
                                        <p:tgtEl>
                                          <p:spTgt spid="10"/>
                                        </p:tgtEl>
                                      </p:cBhvr>
                                      <p:to x="100000" y="100000"/>
                                    </p:animScale>
                                    <p:animScale>
                                      <p:cBhvr>
                                        <p:cTn id="63" dur="26">
                                          <p:stCondLst>
                                            <p:cond delay="1642"/>
                                          </p:stCondLst>
                                        </p:cTn>
                                        <p:tgtEl>
                                          <p:spTgt spid="10"/>
                                        </p:tgtEl>
                                      </p:cBhvr>
                                      <p:to x="100000" y="90000"/>
                                    </p:animScale>
                                    <p:animScale>
                                      <p:cBhvr>
                                        <p:cTn id="64" dur="166" decel="50000">
                                          <p:stCondLst>
                                            <p:cond delay="1668"/>
                                          </p:stCondLst>
                                        </p:cTn>
                                        <p:tgtEl>
                                          <p:spTgt spid="10"/>
                                        </p:tgtEl>
                                      </p:cBhvr>
                                      <p:to x="100000" y="100000"/>
                                    </p:animScale>
                                    <p:animScale>
                                      <p:cBhvr>
                                        <p:cTn id="65" dur="26">
                                          <p:stCondLst>
                                            <p:cond delay="1808"/>
                                          </p:stCondLst>
                                        </p:cTn>
                                        <p:tgtEl>
                                          <p:spTgt spid="10"/>
                                        </p:tgtEl>
                                      </p:cBhvr>
                                      <p:to x="100000" y="95000"/>
                                    </p:animScale>
                                    <p:animScale>
                                      <p:cBhvr>
                                        <p:cTn id="66" dur="166" decel="50000">
                                          <p:stCondLst>
                                            <p:cond delay="1834"/>
                                          </p:stCondLst>
                                        </p:cTn>
                                        <p:tgtEl>
                                          <p:spTgt spid="10"/>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1" nodeType="click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wipe(left)">
                                      <p:cBhvr>
                                        <p:cTn id="71" dur="500"/>
                                        <p:tgtEl>
                                          <p:spTgt spid="17"/>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xit" presetSubtype="2" fill="hold" grpId="0" nodeType="clickEffect">
                                  <p:stCondLst>
                                    <p:cond delay="0"/>
                                  </p:stCondLst>
                                  <p:childTnLst>
                                    <p:animEffect transition="out" filter="wipe(right)">
                                      <p:cBhvr>
                                        <p:cTn id="75" dur="500"/>
                                        <p:tgtEl>
                                          <p:spTgt spid="17"/>
                                        </p:tgtEl>
                                      </p:cBhvr>
                                    </p:animEffect>
                                    <p:set>
                                      <p:cBhvr>
                                        <p:cTn id="76" dur="1" fill="hold">
                                          <p:stCondLst>
                                            <p:cond delay="499"/>
                                          </p:stCondLst>
                                        </p:cTn>
                                        <p:tgtEl>
                                          <p:spTgt spid="17"/>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grpId="0" nodeType="clickEffect">
                                  <p:stCondLst>
                                    <p:cond delay="0"/>
                                  </p:stCondLst>
                                  <p:childTnLst>
                                    <p:set>
                                      <p:cBhvr>
                                        <p:cTn id="80" dur="1" fill="hold">
                                          <p:stCondLst>
                                            <p:cond delay="0"/>
                                          </p:stCondLst>
                                        </p:cTn>
                                        <p:tgtEl>
                                          <p:spTgt spid="11"/>
                                        </p:tgtEl>
                                        <p:attrNameLst>
                                          <p:attrName>style.visibility</p:attrName>
                                        </p:attrNameLst>
                                      </p:cBhvr>
                                      <p:to>
                                        <p:strVal val="visible"/>
                                      </p:to>
                                    </p:set>
                                    <p:animEffect transition="in" filter="wipe(down)">
                                      <p:cBhvr>
                                        <p:cTn id="81" dur="580">
                                          <p:stCondLst>
                                            <p:cond delay="0"/>
                                          </p:stCondLst>
                                        </p:cTn>
                                        <p:tgtEl>
                                          <p:spTgt spid="11"/>
                                        </p:tgtEl>
                                      </p:cBhvr>
                                    </p:animEffect>
                                    <p:anim calcmode="lin" valueType="num">
                                      <p:cBhvr>
                                        <p:cTn id="8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7" dur="26">
                                          <p:stCondLst>
                                            <p:cond delay="650"/>
                                          </p:stCondLst>
                                        </p:cTn>
                                        <p:tgtEl>
                                          <p:spTgt spid="11"/>
                                        </p:tgtEl>
                                      </p:cBhvr>
                                      <p:to x="100000" y="60000"/>
                                    </p:animScale>
                                    <p:animScale>
                                      <p:cBhvr>
                                        <p:cTn id="88" dur="166" decel="50000">
                                          <p:stCondLst>
                                            <p:cond delay="676"/>
                                          </p:stCondLst>
                                        </p:cTn>
                                        <p:tgtEl>
                                          <p:spTgt spid="11"/>
                                        </p:tgtEl>
                                      </p:cBhvr>
                                      <p:to x="100000" y="100000"/>
                                    </p:animScale>
                                    <p:animScale>
                                      <p:cBhvr>
                                        <p:cTn id="89" dur="26">
                                          <p:stCondLst>
                                            <p:cond delay="1312"/>
                                          </p:stCondLst>
                                        </p:cTn>
                                        <p:tgtEl>
                                          <p:spTgt spid="11"/>
                                        </p:tgtEl>
                                      </p:cBhvr>
                                      <p:to x="100000" y="80000"/>
                                    </p:animScale>
                                    <p:animScale>
                                      <p:cBhvr>
                                        <p:cTn id="90" dur="166" decel="50000">
                                          <p:stCondLst>
                                            <p:cond delay="1338"/>
                                          </p:stCondLst>
                                        </p:cTn>
                                        <p:tgtEl>
                                          <p:spTgt spid="11"/>
                                        </p:tgtEl>
                                      </p:cBhvr>
                                      <p:to x="100000" y="100000"/>
                                    </p:animScale>
                                    <p:animScale>
                                      <p:cBhvr>
                                        <p:cTn id="91" dur="26">
                                          <p:stCondLst>
                                            <p:cond delay="1642"/>
                                          </p:stCondLst>
                                        </p:cTn>
                                        <p:tgtEl>
                                          <p:spTgt spid="11"/>
                                        </p:tgtEl>
                                      </p:cBhvr>
                                      <p:to x="100000" y="90000"/>
                                    </p:animScale>
                                    <p:animScale>
                                      <p:cBhvr>
                                        <p:cTn id="92" dur="166" decel="50000">
                                          <p:stCondLst>
                                            <p:cond delay="1668"/>
                                          </p:stCondLst>
                                        </p:cTn>
                                        <p:tgtEl>
                                          <p:spTgt spid="11"/>
                                        </p:tgtEl>
                                      </p:cBhvr>
                                      <p:to x="100000" y="100000"/>
                                    </p:animScale>
                                    <p:animScale>
                                      <p:cBhvr>
                                        <p:cTn id="93" dur="26">
                                          <p:stCondLst>
                                            <p:cond delay="1808"/>
                                          </p:stCondLst>
                                        </p:cTn>
                                        <p:tgtEl>
                                          <p:spTgt spid="11"/>
                                        </p:tgtEl>
                                      </p:cBhvr>
                                      <p:to x="100000" y="95000"/>
                                    </p:animScale>
                                    <p:animScale>
                                      <p:cBhvr>
                                        <p:cTn id="94" dur="166" decel="50000">
                                          <p:stCondLst>
                                            <p:cond delay="1834"/>
                                          </p:stCondLst>
                                        </p:cTn>
                                        <p:tgtEl>
                                          <p:spTgt spid="11"/>
                                        </p:tgtEl>
                                      </p:cBhvr>
                                      <p:to x="100000" y="100000"/>
                                    </p:animScale>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18"/>
                                        </p:tgtEl>
                                        <p:attrNameLst>
                                          <p:attrName>style.visibility</p:attrName>
                                        </p:attrNameLst>
                                      </p:cBhvr>
                                      <p:to>
                                        <p:strVal val="visible"/>
                                      </p:to>
                                    </p:set>
                                    <p:animEffect transition="in" filter="wipe(left)">
                                      <p:cBhvr>
                                        <p:cTn id="99" dur="500"/>
                                        <p:tgtEl>
                                          <p:spTgt spid="18"/>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xit" presetSubtype="2" fill="hold" grpId="1" nodeType="clickEffect">
                                  <p:stCondLst>
                                    <p:cond delay="0"/>
                                  </p:stCondLst>
                                  <p:childTnLst>
                                    <p:animEffect transition="out" filter="wipe(right)">
                                      <p:cBhvr>
                                        <p:cTn id="103" dur="500"/>
                                        <p:tgtEl>
                                          <p:spTgt spid="18"/>
                                        </p:tgtEl>
                                      </p:cBhvr>
                                    </p:animEffect>
                                    <p:set>
                                      <p:cBhvr>
                                        <p:cTn id="104" dur="1" fill="hold">
                                          <p:stCondLst>
                                            <p:cond delay="499"/>
                                          </p:stCondLst>
                                        </p:cTn>
                                        <p:tgtEl>
                                          <p:spTgt spid="18"/>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31" presetClass="entr" presetSubtype="0" fill="hold" grpId="0" nodeType="clickEffect">
                                  <p:stCondLst>
                                    <p:cond delay="0"/>
                                  </p:stCondLst>
                                  <p:childTnLst>
                                    <p:set>
                                      <p:cBhvr>
                                        <p:cTn id="108" dur="1" fill="hold">
                                          <p:stCondLst>
                                            <p:cond delay="0"/>
                                          </p:stCondLst>
                                        </p:cTn>
                                        <p:tgtEl>
                                          <p:spTgt spid="4"/>
                                        </p:tgtEl>
                                        <p:attrNameLst>
                                          <p:attrName>style.visibility</p:attrName>
                                        </p:attrNameLst>
                                      </p:cBhvr>
                                      <p:to>
                                        <p:strVal val="visible"/>
                                      </p:to>
                                    </p:set>
                                    <p:anim calcmode="lin" valueType="num">
                                      <p:cBhvr>
                                        <p:cTn id="109" dur="1000" fill="hold"/>
                                        <p:tgtEl>
                                          <p:spTgt spid="4"/>
                                        </p:tgtEl>
                                        <p:attrNameLst>
                                          <p:attrName>ppt_w</p:attrName>
                                        </p:attrNameLst>
                                      </p:cBhvr>
                                      <p:tavLst>
                                        <p:tav tm="0">
                                          <p:val>
                                            <p:fltVal val="0"/>
                                          </p:val>
                                        </p:tav>
                                        <p:tav tm="100000">
                                          <p:val>
                                            <p:strVal val="#ppt_w"/>
                                          </p:val>
                                        </p:tav>
                                      </p:tavLst>
                                    </p:anim>
                                    <p:anim calcmode="lin" valueType="num">
                                      <p:cBhvr>
                                        <p:cTn id="110" dur="1000" fill="hold"/>
                                        <p:tgtEl>
                                          <p:spTgt spid="4"/>
                                        </p:tgtEl>
                                        <p:attrNameLst>
                                          <p:attrName>ppt_h</p:attrName>
                                        </p:attrNameLst>
                                      </p:cBhvr>
                                      <p:tavLst>
                                        <p:tav tm="0">
                                          <p:val>
                                            <p:fltVal val="0"/>
                                          </p:val>
                                        </p:tav>
                                        <p:tav tm="100000">
                                          <p:val>
                                            <p:strVal val="#ppt_h"/>
                                          </p:val>
                                        </p:tav>
                                      </p:tavLst>
                                    </p:anim>
                                    <p:anim calcmode="lin" valueType="num">
                                      <p:cBhvr>
                                        <p:cTn id="111" dur="1000" fill="hold"/>
                                        <p:tgtEl>
                                          <p:spTgt spid="4"/>
                                        </p:tgtEl>
                                        <p:attrNameLst>
                                          <p:attrName>style.rotation</p:attrName>
                                        </p:attrNameLst>
                                      </p:cBhvr>
                                      <p:tavLst>
                                        <p:tav tm="0">
                                          <p:val>
                                            <p:fltVal val="90"/>
                                          </p:val>
                                        </p:tav>
                                        <p:tav tm="100000">
                                          <p:val>
                                            <p:fltVal val="0"/>
                                          </p:val>
                                        </p:tav>
                                      </p:tavLst>
                                    </p:anim>
                                    <p:animEffect transition="in" filter="fade">
                                      <p:cBhvr>
                                        <p:cTn id="112" dur="1000"/>
                                        <p:tgtEl>
                                          <p:spTgt spid="4"/>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5"/>
                                        </p:tgtEl>
                                        <p:attrNameLst>
                                          <p:attrName>style.visibility</p:attrName>
                                        </p:attrNameLst>
                                      </p:cBhvr>
                                      <p:to>
                                        <p:strVal val="visible"/>
                                      </p:to>
                                    </p:set>
                                    <p:animEffect transition="in" filter="wipe(down)">
                                      <p:cBhvr>
                                        <p:cTn id="117" dur="500"/>
                                        <p:tgtEl>
                                          <p:spTgt spid="5"/>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xit" presetSubtype="2" fill="hold" grpId="1" nodeType="clickEffect">
                                  <p:stCondLst>
                                    <p:cond delay="0"/>
                                  </p:stCondLst>
                                  <p:childTnLst>
                                    <p:animEffect transition="out" filter="wipe(right)">
                                      <p:cBhvr>
                                        <p:cTn id="121" dur="500"/>
                                        <p:tgtEl>
                                          <p:spTgt spid="5"/>
                                        </p:tgtEl>
                                      </p:cBhvr>
                                    </p:animEffect>
                                    <p:set>
                                      <p:cBhvr>
                                        <p:cTn id="122" dur="1" fill="hold">
                                          <p:stCondLst>
                                            <p:cond delay="499"/>
                                          </p:stCondLst>
                                        </p:cTn>
                                        <p:tgtEl>
                                          <p:spTgt spid="5"/>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19"/>
                                        </p:tgtEl>
                                        <p:attrNameLst>
                                          <p:attrName>style.visibility</p:attrName>
                                        </p:attrNameLst>
                                      </p:cBhvr>
                                      <p:to>
                                        <p:strVal val="visible"/>
                                      </p:to>
                                    </p:set>
                                    <p:animEffect transition="in" filter="wipe(down)">
                                      <p:cBhvr>
                                        <p:cTn id="127" dur="500"/>
                                        <p:tgtEl>
                                          <p:spTgt spid="19"/>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xit" presetSubtype="2" fill="hold" grpId="1" nodeType="clickEffect">
                                  <p:stCondLst>
                                    <p:cond delay="0"/>
                                  </p:stCondLst>
                                  <p:childTnLst>
                                    <p:animEffect transition="out" filter="wipe(right)">
                                      <p:cBhvr>
                                        <p:cTn id="131" dur="500"/>
                                        <p:tgtEl>
                                          <p:spTgt spid="19"/>
                                        </p:tgtEl>
                                      </p:cBhvr>
                                    </p:animEffect>
                                    <p:set>
                                      <p:cBhvr>
                                        <p:cTn id="132"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7" grpId="0" animBg="1"/>
      <p:bldP spid="8" grpId="0" animBg="1"/>
      <p:bldP spid="9" grpId="0" animBg="1"/>
      <p:bldP spid="10" grpId="0" animBg="1"/>
      <p:bldP spid="11" grpId="0" animBg="1"/>
      <p:bldP spid="16" grpId="0" animBg="1"/>
      <p:bldP spid="16" grpId="1" animBg="1"/>
      <p:bldP spid="17" grpId="0" animBg="1"/>
      <p:bldP spid="17" grpId="1" animBg="1"/>
      <p:bldP spid="18" grpId="0" animBg="1"/>
      <p:bldP spid="18" grpId="1" animBg="1"/>
      <p:bldP spid="19" grpId="0" animBg="1"/>
      <p:bldP spid="19" grpId="1"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9919</TotalTime>
  <Words>5961</Words>
  <Application>Microsoft Office PowerPoint</Application>
  <PresentationFormat>Grand écran</PresentationFormat>
  <Paragraphs>597</Paragraphs>
  <Slides>33</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33</vt:i4>
      </vt:variant>
    </vt:vector>
  </HeadingPairs>
  <TitlesOfParts>
    <vt:vector size="43" baseType="lpstr">
      <vt:lpstr>Arial</vt:lpstr>
      <vt:lpstr>Brush Script MT</vt:lpstr>
      <vt:lpstr>Calibri</vt:lpstr>
      <vt:lpstr>Calibri Light</vt:lpstr>
      <vt:lpstr>Comic Sans MS</vt:lpstr>
      <vt:lpstr>Forte</vt:lpstr>
      <vt:lpstr>Mistral</vt:lpstr>
      <vt:lpstr>Script MT Bold</vt:lpstr>
      <vt:lpstr>Segoe Script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Durst Benjamin</dc:creator>
  <cp:lastModifiedBy>Benjamin Durst</cp:lastModifiedBy>
  <cp:revision>333</cp:revision>
  <dcterms:created xsi:type="dcterms:W3CDTF">2024-05-06T12:10:04Z</dcterms:created>
  <dcterms:modified xsi:type="dcterms:W3CDTF">2026-04-11T13:53:19Z</dcterms:modified>
</cp:coreProperties>
</file>